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5" r:id="rId6"/>
    <p:sldId id="260" r:id="rId7"/>
    <p:sldId id="262" r:id="rId8"/>
    <p:sldId id="261" r:id="rId9"/>
    <p:sldId id="267" r:id="rId10"/>
    <p:sldId id="268" r:id="rId11"/>
    <p:sldId id="266" r:id="rId12"/>
  </p:sldIdLst>
  <p:sldSz cx="12192000" cy="6858000"/>
  <p:notesSz cx="6797675" cy="98726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0" d="100"/>
          <a:sy n="50" d="100"/>
        </p:scale>
        <p:origin x="78" y="14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8EE0833E-018C-4FD4-9C91-D3CF1250486D}" type="datetimeFigureOut">
              <a:rPr lang="de-DE" smtClean="0"/>
              <a:t>09.11.2021</a:t>
            </a:fld>
            <a:endParaRPr lang="de-DE"/>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6219C834-5416-4F41-8A86-42340B4B867F}" type="slidenum">
              <a:rPr lang="de-DE" smtClean="0"/>
              <a:t>‹#›</a:t>
            </a:fld>
            <a:endParaRPr lang="de-DE"/>
          </a:p>
        </p:txBody>
      </p:sp>
    </p:spTree>
    <p:extLst>
      <p:ext uri="{BB962C8B-B14F-4D97-AF65-F5344CB8AC3E}">
        <p14:creationId xmlns:p14="http://schemas.microsoft.com/office/powerpoint/2010/main" val="792197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6219C834-5416-4F41-8A86-42340B4B867F}" type="slidenum">
              <a:rPr lang="de-DE" smtClean="0"/>
              <a:t>3</a:t>
            </a:fld>
            <a:endParaRPr lang="de-DE"/>
          </a:p>
        </p:txBody>
      </p:sp>
    </p:spTree>
    <p:extLst>
      <p:ext uri="{BB962C8B-B14F-4D97-AF65-F5344CB8AC3E}">
        <p14:creationId xmlns:p14="http://schemas.microsoft.com/office/powerpoint/2010/main" val="1109578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5F4BBD0D-0823-4D89-BAC6-E0EB995E2DEA}" type="datetimeFigureOut">
              <a:rPr lang="ru-RU" smtClean="0"/>
              <a:t>09.11.2021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84028E-34D3-47E7-8B0A-767918948B85}" type="slidenum">
              <a:rPr lang="ru-RU" smtClean="0"/>
              <a:t>‹#›</a:t>
            </a:fld>
            <a:endParaRPr lang="ru-RU"/>
          </a:p>
        </p:txBody>
      </p:sp>
    </p:spTree>
    <p:extLst>
      <p:ext uri="{BB962C8B-B14F-4D97-AF65-F5344CB8AC3E}">
        <p14:creationId xmlns:p14="http://schemas.microsoft.com/office/powerpoint/2010/main" val="1183146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F4BBD0D-0823-4D89-BAC6-E0EB995E2DEA}" type="datetimeFigureOut">
              <a:rPr lang="ru-RU" smtClean="0"/>
              <a:t>09.11.2021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84028E-34D3-47E7-8B0A-767918948B85}" type="slidenum">
              <a:rPr lang="ru-RU" smtClean="0"/>
              <a:t>‹#›</a:t>
            </a:fld>
            <a:endParaRPr lang="ru-RU"/>
          </a:p>
        </p:txBody>
      </p:sp>
    </p:spTree>
    <p:extLst>
      <p:ext uri="{BB962C8B-B14F-4D97-AF65-F5344CB8AC3E}">
        <p14:creationId xmlns:p14="http://schemas.microsoft.com/office/powerpoint/2010/main" val="2334809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F4BBD0D-0823-4D89-BAC6-E0EB995E2DEA}" type="datetimeFigureOut">
              <a:rPr lang="ru-RU" smtClean="0"/>
              <a:t>09.11.2021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84028E-34D3-47E7-8B0A-767918948B85}" type="slidenum">
              <a:rPr lang="ru-RU" smtClean="0"/>
              <a:t>‹#›</a:t>
            </a:fld>
            <a:endParaRPr lang="ru-RU"/>
          </a:p>
        </p:txBody>
      </p:sp>
    </p:spTree>
    <p:extLst>
      <p:ext uri="{BB962C8B-B14F-4D97-AF65-F5344CB8AC3E}">
        <p14:creationId xmlns:p14="http://schemas.microsoft.com/office/powerpoint/2010/main" val="73056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F4BBD0D-0823-4D89-BAC6-E0EB995E2DEA}" type="datetimeFigureOut">
              <a:rPr lang="ru-RU" smtClean="0"/>
              <a:t>09.11.2021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84028E-34D3-47E7-8B0A-767918948B85}" type="slidenum">
              <a:rPr lang="ru-RU" smtClean="0"/>
              <a:t>‹#›</a:t>
            </a:fld>
            <a:endParaRPr lang="ru-RU"/>
          </a:p>
        </p:txBody>
      </p:sp>
    </p:spTree>
    <p:extLst>
      <p:ext uri="{BB962C8B-B14F-4D97-AF65-F5344CB8AC3E}">
        <p14:creationId xmlns:p14="http://schemas.microsoft.com/office/powerpoint/2010/main" val="262138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F4BBD0D-0823-4D89-BAC6-E0EB995E2DEA}" type="datetimeFigureOut">
              <a:rPr lang="ru-RU" smtClean="0"/>
              <a:t>09.11.2021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84028E-34D3-47E7-8B0A-767918948B85}" type="slidenum">
              <a:rPr lang="ru-RU" smtClean="0"/>
              <a:t>‹#›</a:t>
            </a:fld>
            <a:endParaRPr lang="ru-RU"/>
          </a:p>
        </p:txBody>
      </p:sp>
    </p:spTree>
    <p:extLst>
      <p:ext uri="{BB962C8B-B14F-4D97-AF65-F5344CB8AC3E}">
        <p14:creationId xmlns:p14="http://schemas.microsoft.com/office/powerpoint/2010/main" val="931835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F4BBD0D-0823-4D89-BAC6-E0EB995E2DEA}" type="datetimeFigureOut">
              <a:rPr lang="ru-RU" smtClean="0"/>
              <a:t>09.11.2021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C84028E-34D3-47E7-8B0A-767918948B85}" type="slidenum">
              <a:rPr lang="ru-RU" smtClean="0"/>
              <a:t>‹#›</a:t>
            </a:fld>
            <a:endParaRPr lang="ru-RU"/>
          </a:p>
        </p:txBody>
      </p:sp>
    </p:spTree>
    <p:extLst>
      <p:ext uri="{BB962C8B-B14F-4D97-AF65-F5344CB8AC3E}">
        <p14:creationId xmlns:p14="http://schemas.microsoft.com/office/powerpoint/2010/main" val="2105824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F4BBD0D-0823-4D89-BAC6-E0EB995E2DEA}" type="datetimeFigureOut">
              <a:rPr lang="ru-RU" smtClean="0"/>
              <a:t>09.11.2021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C84028E-34D3-47E7-8B0A-767918948B85}" type="slidenum">
              <a:rPr lang="ru-RU" smtClean="0"/>
              <a:t>‹#›</a:t>
            </a:fld>
            <a:endParaRPr lang="ru-RU"/>
          </a:p>
        </p:txBody>
      </p:sp>
    </p:spTree>
    <p:extLst>
      <p:ext uri="{BB962C8B-B14F-4D97-AF65-F5344CB8AC3E}">
        <p14:creationId xmlns:p14="http://schemas.microsoft.com/office/powerpoint/2010/main" val="4016840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F4BBD0D-0823-4D89-BAC6-E0EB995E2DEA}" type="datetimeFigureOut">
              <a:rPr lang="ru-RU" smtClean="0"/>
              <a:t>09.11.2021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C84028E-34D3-47E7-8B0A-767918948B85}" type="slidenum">
              <a:rPr lang="ru-RU" smtClean="0"/>
              <a:t>‹#›</a:t>
            </a:fld>
            <a:endParaRPr lang="ru-RU"/>
          </a:p>
        </p:txBody>
      </p:sp>
    </p:spTree>
    <p:extLst>
      <p:ext uri="{BB962C8B-B14F-4D97-AF65-F5344CB8AC3E}">
        <p14:creationId xmlns:p14="http://schemas.microsoft.com/office/powerpoint/2010/main" val="1069252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F4BBD0D-0823-4D89-BAC6-E0EB995E2DEA}" type="datetimeFigureOut">
              <a:rPr lang="ru-RU" smtClean="0"/>
              <a:t>09.11.2021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C84028E-34D3-47E7-8B0A-767918948B85}" type="slidenum">
              <a:rPr lang="ru-RU" smtClean="0"/>
              <a:t>‹#›</a:t>
            </a:fld>
            <a:endParaRPr lang="ru-RU"/>
          </a:p>
        </p:txBody>
      </p:sp>
    </p:spTree>
    <p:extLst>
      <p:ext uri="{BB962C8B-B14F-4D97-AF65-F5344CB8AC3E}">
        <p14:creationId xmlns:p14="http://schemas.microsoft.com/office/powerpoint/2010/main" val="2227223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F4BBD0D-0823-4D89-BAC6-E0EB995E2DEA}" type="datetimeFigureOut">
              <a:rPr lang="ru-RU" smtClean="0"/>
              <a:t>09.11.2021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C84028E-34D3-47E7-8B0A-767918948B85}" type="slidenum">
              <a:rPr lang="ru-RU" smtClean="0"/>
              <a:t>‹#›</a:t>
            </a:fld>
            <a:endParaRPr lang="ru-RU"/>
          </a:p>
        </p:txBody>
      </p:sp>
    </p:spTree>
    <p:extLst>
      <p:ext uri="{BB962C8B-B14F-4D97-AF65-F5344CB8AC3E}">
        <p14:creationId xmlns:p14="http://schemas.microsoft.com/office/powerpoint/2010/main" val="533383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F4BBD0D-0823-4D89-BAC6-E0EB995E2DEA}" type="datetimeFigureOut">
              <a:rPr lang="ru-RU" smtClean="0"/>
              <a:t>09.11.2021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C84028E-34D3-47E7-8B0A-767918948B85}" type="slidenum">
              <a:rPr lang="ru-RU" smtClean="0"/>
              <a:t>‹#›</a:t>
            </a:fld>
            <a:endParaRPr lang="ru-RU"/>
          </a:p>
        </p:txBody>
      </p:sp>
    </p:spTree>
    <p:extLst>
      <p:ext uri="{BB962C8B-B14F-4D97-AF65-F5344CB8AC3E}">
        <p14:creationId xmlns:p14="http://schemas.microsoft.com/office/powerpoint/2010/main" val="3835150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4BBD0D-0823-4D89-BAC6-E0EB995E2DEA}" type="datetimeFigureOut">
              <a:rPr lang="ru-RU" smtClean="0"/>
              <a:t>09.11.2021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028E-34D3-47E7-8B0A-767918948B85}" type="slidenum">
              <a:rPr lang="ru-RU" smtClean="0"/>
              <a:t>‹#›</a:t>
            </a:fld>
            <a:endParaRPr lang="ru-RU"/>
          </a:p>
        </p:txBody>
      </p:sp>
    </p:spTree>
    <p:extLst>
      <p:ext uri="{BB962C8B-B14F-4D97-AF65-F5344CB8AC3E}">
        <p14:creationId xmlns:p14="http://schemas.microsoft.com/office/powerpoint/2010/main" val="3628528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hyperlink" Target="http://www.giz.de/"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www.serviciilocale.m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Заголовок 1"/>
          <p:cNvSpPr>
            <a:spLocks noGrp="1"/>
          </p:cNvSpPr>
          <p:nvPr>
            <p:ph type="ctrTitle"/>
          </p:nvPr>
        </p:nvSpPr>
        <p:spPr>
          <a:xfrm>
            <a:off x="1405467" y="1122362"/>
            <a:ext cx="7319433" cy="2916237"/>
          </a:xfrm>
        </p:spPr>
        <p:txBody>
          <a:bodyPr anchor="t">
            <a:noAutofit/>
          </a:bodyPr>
          <a:lstStyle/>
          <a:p>
            <a:pPr algn="l"/>
            <a:br>
              <a:rPr lang="en-US" sz="3600" dirty="0">
                <a:solidFill>
                  <a:schemeClr val="accent1">
                    <a:lumMod val="50000"/>
                  </a:schemeClr>
                </a:solidFill>
              </a:rPr>
            </a:br>
            <a:br>
              <a:rPr lang="en-US" sz="3600" dirty="0">
                <a:solidFill>
                  <a:schemeClr val="accent1">
                    <a:lumMod val="50000"/>
                  </a:schemeClr>
                </a:solidFill>
              </a:rPr>
            </a:br>
            <a:r>
              <a:rPr lang="ro-RO" sz="3600" dirty="0">
                <a:solidFill>
                  <a:schemeClr val="accent1">
                    <a:lumMod val="50000"/>
                  </a:schemeClr>
                </a:solidFill>
              </a:rPr>
              <a:t>Proiectul Modernizarea Serviciilor Publice Locale în Republica Moldova</a:t>
            </a:r>
            <a:br>
              <a:rPr lang="en-US" sz="3600" dirty="0">
                <a:solidFill>
                  <a:schemeClr val="accent1">
                    <a:lumMod val="50000"/>
                  </a:schemeClr>
                </a:solidFill>
              </a:rPr>
            </a:br>
            <a:br>
              <a:rPr lang="ro-RO" sz="3600" dirty="0">
                <a:solidFill>
                  <a:schemeClr val="accent1">
                    <a:lumMod val="50000"/>
                  </a:schemeClr>
                </a:solidFill>
              </a:rPr>
            </a:br>
            <a:r>
              <a:rPr lang="ro-RO" sz="3600" dirty="0">
                <a:solidFill>
                  <a:schemeClr val="accent1">
                    <a:lumMod val="50000"/>
                  </a:schemeClr>
                </a:solidFill>
              </a:rPr>
              <a:t>Aspecte cheie</a:t>
            </a:r>
            <a:br>
              <a:rPr lang="en-US" sz="3600" dirty="0">
                <a:solidFill>
                  <a:schemeClr val="accent1">
                    <a:lumMod val="50000"/>
                  </a:schemeClr>
                </a:solidFill>
              </a:rPr>
            </a:br>
            <a:br>
              <a:rPr lang="en-US" sz="3600" dirty="0">
                <a:solidFill>
                  <a:schemeClr val="accent1">
                    <a:lumMod val="50000"/>
                  </a:schemeClr>
                </a:solidFill>
              </a:rPr>
            </a:br>
            <a:br>
              <a:rPr lang="en-US" sz="3600" dirty="0">
                <a:solidFill>
                  <a:schemeClr val="accent1">
                    <a:lumMod val="50000"/>
                  </a:schemeClr>
                </a:solidFill>
              </a:rPr>
            </a:br>
            <a:br>
              <a:rPr lang="en-US" sz="3600" dirty="0">
                <a:solidFill>
                  <a:schemeClr val="accent1">
                    <a:lumMod val="50000"/>
                  </a:schemeClr>
                </a:solidFill>
              </a:rPr>
            </a:br>
            <a:br>
              <a:rPr lang="en-US" sz="3600" dirty="0">
                <a:solidFill>
                  <a:schemeClr val="accent1">
                    <a:lumMod val="50000"/>
                  </a:schemeClr>
                </a:solidFill>
              </a:rPr>
            </a:br>
            <a:r>
              <a:rPr lang="en-US" sz="2400" dirty="0">
                <a:solidFill>
                  <a:schemeClr val="accent1">
                    <a:lumMod val="50000"/>
                  </a:schemeClr>
                </a:solidFill>
              </a:rPr>
              <a:t>Dietrich HAHN, GIZ - </a:t>
            </a:r>
            <a:r>
              <a:rPr lang="ro-RO" sz="2400" dirty="0">
                <a:solidFill>
                  <a:schemeClr val="accent1">
                    <a:lumMod val="50000"/>
                  </a:schemeClr>
                </a:solidFill>
              </a:rPr>
              <a:t>Noiembrie</a:t>
            </a:r>
            <a:r>
              <a:rPr lang="en-US" sz="2400" dirty="0">
                <a:solidFill>
                  <a:schemeClr val="accent1">
                    <a:lumMod val="50000"/>
                  </a:schemeClr>
                </a:solidFill>
              </a:rPr>
              <a:t> 2021</a:t>
            </a:r>
            <a:endParaRPr lang="ru-RU" sz="2400" dirty="0">
              <a:solidFill>
                <a:schemeClr val="accent1">
                  <a:lumMod val="50000"/>
                </a:schemeClr>
              </a:solidFill>
            </a:endParaRPr>
          </a:p>
        </p:txBody>
      </p:sp>
    </p:spTree>
    <p:extLst>
      <p:ext uri="{BB962C8B-B14F-4D97-AF65-F5344CB8AC3E}">
        <p14:creationId xmlns:p14="http://schemas.microsoft.com/office/powerpoint/2010/main" val="1483361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14" name="Заголовок 1">
            <a:extLst>
              <a:ext uri="{FF2B5EF4-FFF2-40B4-BE49-F238E27FC236}">
                <a16:creationId xmlns:a16="http://schemas.microsoft.com/office/drawing/2014/main" id="{0E165667-92B0-4CF5-AAD8-7CCE8DB5FBB0}"/>
              </a:ext>
            </a:extLst>
          </p:cNvPr>
          <p:cNvSpPr txBox="1">
            <a:spLocks/>
          </p:cNvSpPr>
          <p:nvPr/>
        </p:nvSpPr>
        <p:spPr>
          <a:xfrm>
            <a:off x="805579" y="943584"/>
            <a:ext cx="11386421" cy="5829746"/>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3600" dirty="0">
                <a:solidFill>
                  <a:schemeClr val="accent1">
                    <a:lumMod val="50000"/>
                  </a:schemeClr>
                </a:solidFill>
              </a:rPr>
            </a:br>
            <a:r>
              <a:rPr lang="ro-RO" sz="3600" b="1" dirty="0">
                <a:solidFill>
                  <a:schemeClr val="accent1">
                    <a:lumMod val="50000"/>
                  </a:schemeClr>
                </a:solidFill>
              </a:rPr>
              <a:t>Parteneri de finanțare </a:t>
            </a:r>
            <a:br>
              <a:rPr lang="en-US" sz="3600" dirty="0">
                <a:solidFill>
                  <a:schemeClr val="accent1">
                    <a:lumMod val="50000"/>
                  </a:schemeClr>
                </a:solidFill>
              </a:rPr>
            </a:br>
            <a:br>
              <a:rPr lang="en-US" sz="3600" dirty="0">
                <a:solidFill>
                  <a:schemeClr val="accent1">
                    <a:lumMod val="50000"/>
                  </a:schemeClr>
                </a:solidFill>
              </a:rPr>
            </a:br>
            <a:r>
              <a:rPr lang="en-US" sz="2700" b="1" dirty="0">
                <a:solidFill>
                  <a:schemeClr val="accent1">
                    <a:lumMod val="50000"/>
                  </a:schemeClr>
                </a:solidFill>
              </a:rPr>
              <a:t>German</a:t>
            </a:r>
            <a:r>
              <a:rPr lang="ro-RO" sz="2700" b="1" dirty="0">
                <a:solidFill>
                  <a:schemeClr val="accent1">
                    <a:lumMod val="50000"/>
                  </a:schemeClr>
                </a:solidFill>
              </a:rPr>
              <a:t>ia</a:t>
            </a:r>
            <a:r>
              <a:rPr lang="en-US" sz="2700" b="1" dirty="0">
                <a:solidFill>
                  <a:schemeClr val="accent1">
                    <a:lumMod val="50000"/>
                  </a:schemeClr>
                </a:solidFill>
              </a:rPr>
              <a:t>              Rom</a:t>
            </a:r>
            <a:r>
              <a:rPr lang="ro-RO" sz="2700" b="1" dirty="0">
                <a:solidFill>
                  <a:schemeClr val="accent1">
                    <a:lumMod val="50000"/>
                  </a:schemeClr>
                </a:solidFill>
              </a:rPr>
              <a:t>â</a:t>
            </a:r>
            <a:r>
              <a:rPr lang="en-US" sz="2700" b="1" dirty="0" err="1">
                <a:solidFill>
                  <a:schemeClr val="accent1">
                    <a:lumMod val="50000"/>
                  </a:schemeClr>
                </a:solidFill>
              </a:rPr>
              <a:t>nia</a:t>
            </a:r>
            <a:r>
              <a:rPr lang="en-US" sz="2700" b="1" dirty="0">
                <a:solidFill>
                  <a:schemeClr val="accent1">
                    <a:lumMod val="50000"/>
                  </a:schemeClr>
                </a:solidFill>
              </a:rPr>
              <a:t>              </a:t>
            </a:r>
            <a:r>
              <a:rPr lang="ro-RO" sz="2700" b="1" dirty="0">
                <a:solidFill>
                  <a:schemeClr val="accent1">
                    <a:lumMod val="50000"/>
                  </a:schemeClr>
                </a:solidFill>
              </a:rPr>
              <a:t>Suedia</a:t>
            </a:r>
            <a:r>
              <a:rPr lang="en-US" sz="2700" b="1" dirty="0">
                <a:solidFill>
                  <a:schemeClr val="accent1">
                    <a:lumMod val="50000"/>
                  </a:schemeClr>
                </a:solidFill>
              </a:rPr>
              <a:t>              </a:t>
            </a:r>
            <a:r>
              <a:rPr lang="ro-RO" sz="2700" b="1" dirty="0">
                <a:solidFill>
                  <a:schemeClr val="accent1">
                    <a:lumMod val="50000"/>
                  </a:schemeClr>
                </a:solidFill>
              </a:rPr>
              <a:t>Elveția</a:t>
            </a:r>
            <a:r>
              <a:rPr lang="en-US" sz="2700" b="1" dirty="0">
                <a:solidFill>
                  <a:schemeClr val="accent1">
                    <a:lumMod val="50000"/>
                  </a:schemeClr>
                </a:solidFill>
              </a:rPr>
              <a:t>              </a:t>
            </a:r>
            <a:r>
              <a:rPr lang="ro-RO" sz="2700" b="1" dirty="0">
                <a:solidFill>
                  <a:schemeClr val="accent1">
                    <a:lumMod val="50000"/>
                  </a:schemeClr>
                </a:solidFill>
              </a:rPr>
              <a:t>Uniunea Europeană</a:t>
            </a:r>
            <a:endParaRPr lang="en-US" sz="2700" b="1" dirty="0">
              <a:solidFill>
                <a:schemeClr val="accent1">
                  <a:lumMod val="50000"/>
                </a:schemeClr>
              </a:solidFill>
            </a:endParaRPr>
          </a:p>
          <a:p>
            <a:r>
              <a:rPr lang="en-US" sz="1800" dirty="0">
                <a:solidFill>
                  <a:schemeClr val="accent1">
                    <a:lumMod val="50000"/>
                  </a:schemeClr>
                </a:solidFill>
              </a:rPr>
              <a:t>				     </a:t>
            </a:r>
            <a:r>
              <a:rPr lang="en-US" sz="1600" dirty="0">
                <a:solidFill>
                  <a:schemeClr val="accent1">
                    <a:lumMod val="50000"/>
                  </a:schemeClr>
                </a:solidFill>
                <a:latin typeface="Arial Narrow" panose="020B0606020202030204" pitchFamily="34" charset="0"/>
              </a:rPr>
              <a:t>(</a:t>
            </a:r>
            <a:r>
              <a:rPr lang="ro-RO" sz="1600" dirty="0">
                <a:solidFill>
                  <a:schemeClr val="accent1">
                    <a:lumMod val="50000"/>
                  </a:schemeClr>
                </a:solidFill>
                <a:latin typeface="Arial Narrow" panose="020B0606020202030204" pitchFamily="34" charset="0"/>
              </a:rPr>
              <a:t>măsuri </a:t>
            </a:r>
            <a:r>
              <a:rPr lang="en-US" sz="1600" dirty="0">
                <a:solidFill>
                  <a:schemeClr val="accent1">
                    <a:lumMod val="50000"/>
                  </a:schemeClr>
                </a:solidFill>
                <a:latin typeface="Arial Narrow" panose="020B0606020202030204" pitchFamily="34" charset="0"/>
              </a:rPr>
              <a:t>non-invest</a:t>
            </a:r>
            <a:r>
              <a:rPr lang="ro-RO" sz="1600" dirty="0">
                <a:solidFill>
                  <a:schemeClr val="accent1">
                    <a:lumMod val="50000"/>
                  </a:schemeClr>
                </a:solidFill>
                <a:latin typeface="Arial Narrow" panose="020B0606020202030204" pitchFamily="34" charset="0"/>
              </a:rPr>
              <a:t>iționale</a:t>
            </a:r>
            <a:r>
              <a:rPr lang="en-US" sz="1600" dirty="0">
                <a:solidFill>
                  <a:schemeClr val="accent1">
                    <a:lumMod val="50000"/>
                  </a:schemeClr>
                </a:solidFill>
                <a:latin typeface="Arial Narrow" panose="020B0606020202030204" pitchFamily="34" charset="0"/>
              </a:rPr>
              <a:t>) </a:t>
            </a:r>
            <a:endParaRPr lang="ru-RU" sz="1600" dirty="0">
              <a:solidFill>
                <a:schemeClr val="accent1">
                  <a:lumMod val="50000"/>
                </a:schemeClr>
              </a:solidFill>
              <a:latin typeface="Arial Narrow" panose="020B0606020202030204" pitchFamily="34" charset="0"/>
            </a:endParaRPr>
          </a:p>
        </p:txBody>
      </p:sp>
      <p:grpSp>
        <p:nvGrpSpPr>
          <p:cNvPr id="15" name="Group 14">
            <a:extLst>
              <a:ext uri="{FF2B5EF4-FFF2-40B4-BE49-F238E27FC236}">
                <a16:creationId xmlns:a16="http://schemas.microsoft.com/office/drawing/2014/main" id="{3DBB3E1A-BC83-4BDF-BBC6-9A9E33A5F6A8}"/>
              </a:ext>
            </a:extLst>
          </p:cNvPr>
          <p:cNvGrpSpPr>
            <a:grpSpLocks noChangeAspect="1"/>
          </p:cNvGrpSpPr>
          <p:nvPr/>
        </p:nvGrpSpPr>
        <p:grpSpPr>
          <a:xfrm>
            <a:off x="465579" y="3508541"/>
            <a:ext cx="11340207" cy="1871077"/>
            <a:chOff x="757883" y="2024864"/>
            <a:chExt cx="7805895" cy="1287933"/>
          </a:xfrm>
        </p:grpSpPr>
        <p:pic>
          <p:nvPicPr>
            <p:cNvPr id="16" name="Picture 2" descr="D:\docs\desktop\ELdZ_Mol_cmyk_rum.jpg">
              <a:extLst>
                <a:ext uri="{FF2B5EF4-FFF2-40B4-BE49-F238E27FC236}">
                  <a16:creationId xmlns:a16="http://schemas.microsoft.com/office/drawing/2014/main" id="{7675137F-6E75-4B06-83A1-5EC972DDF9CC}"/>
                </a:ext>
              </a:extLst>
            </p:cNvPr>
            <p:cNvPicPr>
              <a:picLocks noChangeAspect="1" noChangeArrowheads="1"/>
            </p:cNvPicPr>
            <p:nvPr/>
          </p:nvPicPr>
          <p:blipFill>
            <a:blip r:embed="rId3">
              <a:clrChange>
                <a:clrFrom>
                  <a:srgbClr val="FFFEFC"/>
                </a:clrFrom>
                <a:clrTo>
                  <a:srgbClr val="FFFEFC">
                    <a:alpha val="0"/>
                  </a:srgbClr>
                </a:clrTo>
              </a:clrChange>
            </a:blip>
            <a:srcRect/>
            <a:stretch>
              <a:fillRect/>
            </a:stretch>
          </p:blipFill>
          <p:spPr bwMode="auto">
            <a:xfrm>
              <a:off x="757883" y="2024864"/>
              <a:ext cx="1770251" cy="1287933"/>
            </a:xfrm>
            <a:prstGeom prst="rect">
              <a:avLst/>
            </a:prstGeom>
            <a:noFill/>
            <a:ln w="9525">
              <a:noFill/>
              <a:miter lim="800000"/>
              <a:headEnd/>
              <a:tailEnd/>
            </a:ln>
          </p:spPr>
        </p:pic>
        <p:pic>
          <p:nvPicPr>
            <p:cNvPr id="17" name="Picture 16" descr="F:\Branding\EU\jaune.jpg">
              <a:extLst>
                <a:ext uri="{FF2B5EF4-FFF2-40B4-BE49-F238E27FC236}">
                  <a16:creationId xmlns:a16="http://schemas.microsoft.com/office/drawing/2014/main" id="{3ADC105D-0EB1-42E7-B328-F3EFD8D64E3B}"/>
                </a:ext>
              </a:extLst>
            </p:cNvPr>
            <p:cNvPicPr>
              <a:picLocks noChangeAspect="1" noChangeArrowheads="1"/>
            </p:cNvPicPr>
            <p:nvPr/>
          </p:nvPicPr>
          <p:blipFill>
            <a:blip r:embed="rId4"/>
            <a:srcRect/>
            <a:stretch>
              <a:fillRect/>
            </a:stretch>
          </p:blipFill>
          <p:spPr bwMode="auto">
            <a:xfrm>
              <a:off x="7405451" y="2275536"/>
              <a:ext cx="1158327" cy="786585"/>
            </a:xfrm>
            <a:prstGeom prst="rect">
              <a:avLst/>
            </a:prstGeom>
            <a:noFill/>
            <a:ln w="9525">
              <a:noFill/>
              <a:miter lim="800000"/>
              <a:headEnd/>
              <a:tailEnd/>
            </a:ln>
          </p:spPr>
        </p:pic>
        <p:pic>
          <p:nvPicPr>
            <p:cNvPr id="18" name="Picture 11" descr="H:\bn4.jpg">
              <a:extLst>
                <a:ext uri="{FF2B5EF4-FFF2-40B4-BE49-F238E27FC236}">
                  <a16:creationId xmlns:a16="http://schemas.microsoft.com/office/drawing/2014/main" id="{BA7888BE-D3CF-4502-964B-FCC9E89F7556}"/>
                </a:ext>
              </a:extLst>
            </p:cNvPr>
            <p:cNvPicPr>
              <a:picLocks noChangeAspect="1" noChangeArrowheads="1"/>
            </p:cNvPicPr>
            <p:nvPr/>
          </p:nvPicPr>
          <p:blipFill>
            <a:blip r:embed="rId5">
              <a:clrChange>
                <a:clrFrom>
                  <a:srgbClr val="FEFEFE"/>
                </a:clrFrom>
                <a:clrTo>
                  <a:srgbClr val="FEFEFE">
                    <a:alpha val="0"/>
                  </a:srgbClr>
                </a:clrTo>
              </a:clrChange>
            </a:blip>
            <a:srcRect/>
            <a:stretch>
              <a:fillRect/>
            </a:stretch>
          </p:blipFill>
          <p:spPr bwMode="auto">
            <a:xfrm>
              <a:off x="2631363" y="2242364"/>
              <a:ext cx="845009" cy="852931"/>
            </a:xfrm>
            <a:prstGeom prst="rect">
              <a:avLst/>
            </a:prstGeom>
            <a:noFill/>
            <a:ln w="9525">
              <a:noFill/>
              <a:miter lim="800000"/>
              <a:headEnd/>
              <a:tailEnd/>
            </a:ln>
          </p:spPr>
        </p:pic>
        <p:pic>
          <p:nvPicPr>
            <p:cNvPr id="19" name="Picture 1">
              <a:extLst>
                <a:ext uri="{FF2B5EF4-FFF2-40B4-BE49-F238E27FC236}">
                  <a16:creationId xmlns:a16="http://schemas.microsoft.com/office/drawing/2014/main" id="{86F8E66B-3A29-4A75-9B33-8F7E898B4336}"/>
                </a:ext>
              </a:extLst>
            </p:cNvPr>
            <p:cNvPicPr>
              <a:picLocks noChangeAspect="1"/>
            </p:cNvPicPr>
            <p:nvPr/>
          </p:nvPicPr>
          <p:blipFill>
            <a:blip r:embed="rId6">
              <a:clrChange>
                <a:clrFrom>
                  <a:srgbClr val="FFFFFF"/>
                </a:clrFrom>
                <a:clrTo>
                  <a:srgbClr val="FFFFFF">
                    <a:alpha val="0"/>
                  </a:srgbClr>
                </a:clrTo>
              </a:clrChange>
            </a:blip>
            <a:srcRect/>
            <a:stretch>
              <a:fillRect/>
            </a:stretch>
          </p:blipFill>
          <p:spPr bwMode="auto">
            <a:xfrm>
              <a:off x="5461609" y="2312467"/>
              <a:ext cx="1220968" cy="712724"/>
            </a:xfrm>
            <a:prstGeom prst="rect">
              <a:avLst/>
            </a:prstGeom>
            <a:noFill/>
            <a:ln w="9525">
              <a:noFill/>
              <a:miter lim="800000"/>
              <a:headEnd/>
              <a:tailEnd/>
            </a:ln>
          </p:spPr>
        </p:pic>
        <p:pic>
          <p:nvPicPr>
            <p:cNvPr id="20" name="Picture 19" descr="C:\Users\Doina\Desktop\logo_sweden_1.jpg">
              <a:extLst>
                <a:ext uri="{FF2B5EF4-FFF2-40B4-BE49-F238E27FC236}">
                  <a16:creationId xmlns:a16="http://schemas.microsoft.com/office/drawing/2014/main" id="{5A989623-CD1D-4440-8E5D-1FA93D233CDA}"/>
                </a:ext>
              </a:extLst>
            </p:cNvPr>
            <p:cNvPicPr/>
            <p:nvPr/>
          </p:nvPicPr>
          <p:blipFill>
            <a:blip r:embed="rId7">
              <a:clrChange>
                <a:clrFrom>
                  <a:srgbClr val="FFFFFF"/>
                </a:clrFrom>
                <a:clrTo>
                  <a:srgbClr val="FFFFFF">
                    <a:alpha val="0"/>
                  </a:srgbClr>
                </a:clrTo>
              </a:clrChange>
            </a:blip>
            <a:srcRect/>
            <a:stretch>
              <a:fillRect/>
            </a:stretch>
          </p:blipFill>
          <p:spPr>
            <a:xfrm>
              <a:off x="3874664" y="2175117"/>
              <a:ext cx="1072701" cy="987425"/>
            </a:xfrm>
            <a:prstGeom prst="rect">
              <a:avLst/>
            </a:prstGeom>
            <a:noFill/>
            <a:ln>
              <a:noFill/>
              <a:prstDash/>
            </a:ln>
          </p:spPr>
        </p:pic>
      </p:grpSp>
    </p:spTree>
    <p:extLst>
      <p:ext uri="{BB962C8B-B14F-4D97-AF65-F5344CB8AC3E}">
        <p14:creationId xmlns:p14="http://schemas.microsoft.com/office/powerpoint/2010/main" val="3917496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Заголовок 1"/>
          <p:cNvSpPr>
            <a:spLocks noGrp="1"/>
          </p:cNvSpPr>
          <p:nvPr>
            <p:ph type="title"/>
          </p:nvPr>
        </p:nvSpPr>
        <p:spPr>
          <a:xfrm>
            <a:off x="850605" y="813858"/>
            <a:ext cx="11341395" cy="1325563"/>
          </a:xfrm>
        </p:spPr>
        <p:txBody>
          <a:bodyPr anchor="t">
            <a:normAutofit fontScale="90000"/>
          </a:bodyPr>
          <a:lstStyle/>
          <a:p>
            <a:pPr lvl="0">
              <a:lnSpc>
                <a:spcPct val="100000"/>
              </a:lnSpc>
              <a:spcBef>
                <a:spcPts val="0"/>
              </a:spcBef>
              <a:spcAft>
                <a:spcPts val="600"/>
              </a:spcAft>
              <a:defRPr/>
            </a:pPr>
            <a:br>
              <a:rPr lang="en-US" sz="3600" dirty="0">
                <a:solidFill>
                  <a:schemeClr val="accent1">
                    <a:lumMod val="50000"/>
                  </a:schemeClr>
                </a:solidFill>
              </a:rPr>
            </a:br>
            <a:br>
              <a:rPr lang="en-US" sz="3600" dirty="0">
                <a:solidFill>
                  <a:schemeClr val="accent1">
                    <a:lumMod val="50000"/>
                  </a:schemeClr>
                </a:solidFill>
              </a:rPr>
            </a:br>
            <a:br>
              <a:rPr lang="en-US" sz="3600" dirty="0">
                <a:solidFill>
                  <a:schemeClr val="accent1">
                    <a:lumMod val="50000"/>
                  </a:schemeClr>
                </a:solidFill>
              </a:rPr>
            </a:br>
            <a:r>
              <a:rPr lang="ro-RO" sz="3600" dirty="0">
                <a:solidFill>
                  <a:schemeClr val="accent1">
                    <a:lumMod val="50000"/>
                  </a:schemeClr>
                </a:solidFill>
              </a:rPr>
              <a:t>Vă mulțumesc </a:t>
            </a:r>
            <a:br>
              <a:rPr lang="ro-RO" sz="3600" dirty="0">
                <a:solidFill>
                  <a:schemeClr val="accent1">
                    <a:lumMod val="50000"/>
                  </a:schemeClr>
                </a:solidFill>
              </a:rPr>
            </a:br>
            <a:r>
              <a:rPr lang="ro-RO" sz="3600" dirty="0">
                <a:solidFill>
                  <a:schemeClr val="accent1">
                    <a:lumMod val="50000"/>
                  </a:schemeClr>
                </a:solidFill>
              </a:rPr>
              <a:t>pentru atenție</a:t>
            </a:r>
            <a:br>
              <a:rPr lang="en-US" sz="3600" dirty="0">
                <a:solidFill>
                  <a:schemeClr val="accent1">
                    <a:lumMod val="50000"/>
                  </a:schemeClr>
                </a:solidFill>
              </a:rPr>
            </a:br>
            <a:br>
              <a:rPr lang="en-US" sz="3600" dirty="0">
                <a:solidFill>
                  <a:schemeClr val="accent1">
                    <a:lumMod val="50000"/>
                  </a:schemeClr>
                </a:solidFill>
              </a:rPr>
            </a:br>
            <a:br>
              <a:rPr lang="en-US" sz="3600" dirty="0">
                <a:solidFill>
                  <a:schemeClr val="accent1">
                    <a:lumMod val="50000"/>
                  </a:schemeClr>
                </a:solidFill>
              </a:rPr>
            </a:br>
            <a:r>
              <a:rPr lang="en-GB" sz="1100" dirty="0" err="1">
                <a:solidFill>
                  <a:prstClr val="black"/>
                </a:solidFill>
                <a:latin typeface="Arial" panose="020B0604020202020204" pitchFamily="34" charset="0"/>
                <a:ea typeface="+mn-ea"/>
                <a:cs typeface="Arial" panose="020B0604020202020204" pitchFamily="34" charset="0"/>
              </a:rPr>
              <a:t>În</a:t>
            </a:r>
            <a:r>
              <a:rPr lang="en-GB" sz="1100" dirty="0">
                <a:solidFill>
                  <a:prstClr val="black"/>
                </a:solidFill>
                <a:latin typeface="Arial" panose="020B0604020202020204" pitchFamily="34" charset="0"/>
                <a:ea typeface="+mn-ea"/>
                <a:cs typeface="Arial" panose="020B0604020202020204" pitchFamily="34" charset="0"/>
              </a:rPr>
              <a:t> </a:t>
            </a:r>
            <a:r>
              <a:rPr lang="en-GB" sz="1100" dirty="0" err="1">
                <a:solidFill>
                  <a:prstClr val="black"/>
                </a:solidFill>
                <a:latin typeface="Arial" panose="020B0604020202020204" pitchFamily="34" charset="0"/>
                <a:ea typeface="+mn-ea"/>
                <a:cs typeface="Arial" panose="020B0604020202020204" pitchFamily="34" charset="0"/>
              </a:rPr>
              <a:t>calitate</a:t>
            </a:r>
            <a:r>
              <a:rPr lang="en-GB" sz="1100" dirty="0">
                <a:solidFill>
                  <a:prstClr val="black"/>
                </a:solidFill>
                <a:latin typeface="Arial" panose="020B0604020202020204" pitchFamily="34" charset="0"/>
                <a:ea typeface="+mn-ea"/>
                <a:cs typeface="Arial" panose="020B0604020202020204" pitchFamily="34" charset="0"/>
              </a:rPr>
              <a:t> de </a:t>
            </a:r>
            <a:r>
              <a:rPr lang="en-GB" sz="1100" dirty="0" err="1">
                <a:solidFill>
                  <a:prstClr val="black"/>
                </a:solidFill>
                <a:latin typeface="Arial" panose="020B0604020202020204" pitchFamily="34" charset="0"/>
                <a:ea typeface="+mn-ea"/>
                <a:cs typeface="Arial" panose="020B0604020202020204" pitchFamily="34" charset="0"/>
              </a:rPr>
              <a:t>întreprindere</a:t>
            </a:r>
            <a:r>
              <a:rPr lang="en-GB" sz="1100" dirty="0">
                <a:solidFill>
                  <a:prstClr val="black"/>
                </a:solidFill>
                <a:latin typeface="Arial" panose="020B0604020202020204" pitchFamily="34" charset="0"/>
                <a:ea typeface="+mn-ea"/>
                <a:cs typeface="Arial" panose="020B0604020202020204" pitchFamily="34" charset="0"/>
              </a:rPr>
              <a:t> </a:t>
            </a:r>
            <a:r>
              <a:rPr lang="en-GB" sz="1100" dirty="0" err="1">
                <a:solidFill>
                  <a:prstClr val="black"/>
                </a:solidFill>
                <a:latin typeface="Arial" panose="020B0604020202020204" pitchFamily="34" charset="0"/>
                <a:ea typeface="+mn-ea"/>
                <a:cs typeface="Arial" panose="020B0604020202020204" pitchFamily="34" charset="0"/>
              </a:rPr>
              <a:t>federală</a:t>
            </a:r>
            <a:r>
              <a:rPr lang="en-GB" sz="1100" dirty="0">
                <a:solidFill>
                  <a:prstClr val="black"/>
                </a:solidFill>
                <a:latin typeface="Arial" panose="020B0604020202020204" pitchFamily="34" charset="0"/>
                <a:ea typeface="+mn-ea"/>
                <a:cs typeface="Arial" panose="020B0604020202020204" pitchFamily="34" charset="0"/>
              </a:rPr>
              <a:t>, GIZ </a:t>
            </a:r>
            <a:r>
              <a:rPr lang="en-GB" sz="1100" dirty="0" err="1">
                <a:solidFill>
                  <a:prstClr val="black"/>
                </a:solidFill>
                <a:latin typeface="Arial" panose="020B0604020202020204" pitchFamily="34" charset="0"/>
                <a:ea typeface="+mn-ea"/>
                <a:cs typeface="Arial" panose="020B0604020202020204" pitchFamily="34" charset="0"/>
              </a:rPr>
              <a:t>sprijină</a:t>
            </a:r>
            <a:r>
              <a:rPr lang="en-GB" sz="1100" dirty="0">
                <a:solidFill>
                  <a:prstClr val="black"/>
                </a:solidFill>
                <a:latin typeface="Arial" panose="020B0604020202020204" pitchFamily="34" charset="0"/>
                <a:ea typeface="+mn-ea"/>
                <a:cs typeface="Arial" panose="020B0604020202020204" pitchFamily="34" charset="0"/>
              </a:rPr>
              <a:t> </a:t>
            </a:r>
            <a:r>
              <a:rPr lang="en-GB" sz="1100" dirty="0" err="1">
                <a:solidFill>
                  <a:prstClr val="black"/>
                </a:solidFill>
                <a:latin typeface="Arial" panose="020B0604020202020204" pitchFamily="34" charset="0"/>
                <a:ea typeface="+mn-ea"/>
                <a:cs typeface="Arial" panose="020B0604020202020204" pitchFamily="34" charset="0"/>
              </a:rPr>
              <a:t>Guvernul</a:t>
            </a:r>
            <a:r>
              <a:rPr lang="en-GB" sz="1100" dirty="0">
                <a:solidFill>
                  <a:prstClr val="black"/>
                </a:solidFill>
                <a:latin typeface="Arial" panose="020B0604020202020204" pitchFamily="34" charset="0"/>
                <a:ea typeface="+mn-ea"/>
                <a:cs typeface="Arial" panose="020B0604020202020204" pitchFamily="34" charset="0"/>
              </a:rPr>
              <a:t> </a:t>
            </a:r>
            <a:r>
              <a:rPr lang="en-GB" sz="1100" dirty="0" err="1">
                <a:solidFill>
                  <a:prstClr val="black"/>
                </a:solidFill>
                <a:latin typeface="Arial" panose="020B0604020202020204" pitchFamily="34" charset="0"/>
                <a:ea typeface="+mn-ea"/>
                <a:cs typeface="Arial" panose="020B0604020202020204" pitchFamily="34" charset="0"/>
              </a:rPr>
              <a:t>Germaniei</a:t>
            </a:r>
            <a:r>
              <a:rPr lang="en-GB" sz="1100" dirty="0">
                <a:solidFill>
                  <a:prstClr val="black"/>
                </a:solidFill>
                <a:latin typeface="Arial" panose="020B0604020202020204" pitchFamily="34" charset="0"/>
                <a:ea typeface="+mn-ea"/>
                <a:cs typeface="Arial" panose="020B0604020202020204" pitchFamily="34" charset="0"/>
              </a:rPr>
              <a:t> </a:t>
            </a:r>
            <a:r>
              <a:rPr lang="en-GB" sz="1100" dirty="0" err="1">
                <a:solidFill>
                  <a:prstClr val="black"/>
                </a:solidFill>
                <a:latin typeface="Arial" panose="020B0604020202020204" pitchFamily="34" charset="0"/>
                <a:ea typeface="+mn-ea"/>
                <a:cs typeface="Arial" panose="020B0604020202020204" pitchFamily="34" charset="0"/>
              </a:rPr>
              <a:t>în</a:t>
            </a:r>
            <a:r>
              <a:rPr lang="en-GB" sz="1100" dirty="0">
                <a:solidFill>
                  <a:prstClr val="black"/>
                </a:solidFill>
                <a:latin typeface="Arial" panose="020B0604020202020204" pitchFamily="34" charset="0"/>
                <a:ea typeface="+mn-ea"/>
                <a:cs typeface="Arial" panose="020B0604020202020204" pitchFamily="34" charset="0"/>
              </a:rPr>
              <a:t> </a:t>
            </a:r>
            <a:r>
              <a:rPr lang="en-GB" sz="1100" dirty="0" err="1">
                <a:solidFill>
                  <a:prstClr val="black"/>
                </a:solidFill>
                <a:latin typeface="Arial" panose="020B0604020202020204" pitchFamily="34" charset="0"/>
                <a:ea typeface="+mn-ea"/>
                <a:cs typeface="Arial" panose="020B0604020202020204" pitchFamily="34" charset="0"/>
              </a:rPr>
              <a:t>realizarea</a:t>
            </a:r>
            <a:r>
              <a:rPr lang="en-GB" sz="1100" dirty="0">
                <a:solidFill>
                  <a:prstClr val="black"/>
                </a:solidFill>
                <a:latin typeface="Arial" panose="020B0604020202020204" pitchFamily="34" charset="0"/>
                <a:ea typeface="+mn-ea"/>
                <a:cs typeface="Arial" panose="020B0604020202020204" pitchFamily="34" charset="0"/>
              </a:rPr>
              <a:t> </a:t>
            </a:r>
            <a:r>
              <a:rPr lang="en-GB" sz="1100" dirty="0" err="1">
                <a:solidFill>
                  <a:prstClr val="black"/>
                </a:solidFill>
                <a:latin typeface="Arial" panose="020B0604020202020204" pitchFamily="34" charset="0"/>
                <a:ea typeface="+mn-ea"/>
                <a:cs typeface="Arial" panose="020B0604020202020204" pitchFamily="34" charset="0"/>
              </a:rPr>
              <a:t>obiectivelor</a:t>
            </a:r>
            <a:r>
              <a:rPr lang="en-GB" sz="1100" dirty="0">
                <a:solidFill>
                  <a:prstClr val="black"/>
                </a:solidFill>
                <a:latin typeface="Arial" panose="020B0604020202020204" pitchFamily="34" charset="0"/>
                <a:ea typeface="+mn-ea"/>
                <a:cs typeface="Arial" panose="020B0604020202020204" pitchFamily="34" charset="0"/>
              </a:rPr>
              <a:t> sale </a:t>
            </a:r>
            <a:r>
              <a:rPr lang="en-GB" sz="1100" dirty="0" err="1">
                <a:solidFill>
                  <a:prstClr val="black"/>
                </a:solidFill>
                <a:latin typeface="Arial" panose="020B0604020202020204" pitchFamily="34" charset="0"/>
                <a:ea typeface="+mn-ea"/>
                <a:cs typeface="Arial" panose="020B0604020202020204" pitchFamily="34" charset="0"/>
              </a:rPr>
              <a:t>în</a:t>
            </a:r>
            <a:r>
              <a:rPr lang="en-GB" sz="1100" dirty="0">
                <a:solidFill>
                  <a:prstClr val="black"/>
                </a:solidFill>
                <a:latin typeface="Arial" panose="020B0604020202020204" pitchFamily="34" charset="0"/>
                <a:ea typeface="+mn-ea"/>
                <a:cs typeface="Arial" panose="020B0604020202020204" pitchFamily="34" charset="0"/>
              </a:rPr>
              <a:t> </a:t>
            </a:r>
            <a:r>
              <a:rPr lang="en-GB" sz="1100" dirty="0" err="1">
                <a:solidFill>
                  <a:prstClr val="black"/>
                </a:solidFill>
                <a:latin typeface="Arial" panose="020B0604020202020204" pitchFamily="34" charset="0"/>
                <a:ea typeface="+mn-ea"/>
                <a:cs typeface="Arial" panose="020B0604020202020204" pitchFamily="34" charset="0"/>
              </a:rPr>
              <a:t>domeniul</a:t>
            </a:r>
            <a:r>
              <a:rPr lang="en-GB" sz="1100" dirty="0">
                <a:solidFill>
                  <a:prstClr val="black"/>
                </a:solidFill>
                <a:latin typeface="Arial" panose="020B0604020202020204" pitchFamily="34" charset="0"/>
                <a:ea typeface="+mn-ea"/>
                <a:cs typeface="Arial" panose="020B0604020202020204" pitchFamily="34" charset="0"/>
              </a:rPr>
              <a:t> </a:t>
            </a:r>
            <a:r>
              <a:rPr lang="en-GB" sz="1100" dirty="0" err="1">
                <a:solidFill>
                  <a:prstClr val="black"/>
                </a:solidFill>
                <a:latin typeface="Arial" panose="020B0604020202020204" pitchFamily="34" charset="0"/>
                <a:ea typeface="+mn-ea"/>
                <a:cs typeface="Arial" panose="020B0604020202020204" pitchFamily="34" charset="0"/>
              </a:rPr>
              <a:t>cooperării</a:t>
            </a:r>
            <a:r>
              <a:rPr lang="en-GB" sz="1100" dirty="0">
                <a:solidFill>
                  <a:prstClr val="black"/>
                </a:solidFill>
                <a:latin typeface="Arial" panose="020B0604020202020204" pitchFamily="34" charset="0"/>
                <a:ea typeface="+mn-ea"/>
                <a:cs typeface="Arial" panose="020B0604020202020204" pitchFamily="34" charset="0"/>
              </a:rPr>
              <a:t> </a:t>
            </a:r>
            <a:r>
              <a:rPr lang="en-GB" sz="1100" dirty="0" err="1">
                <a:solidFill>
                  <a:prstClr val="black"/>
                </a:solidFill>
                <a:latin typeface="Arial" panose="020B0604020202020204" pitchFamily="34" charset="0"/>
                <a:ea typeface="+mn-ea"/>
                <a:cs typeface="Arial" panose="020B0604020202020204" pitchFamily="34" charset="0"/>
              </a:rPr>
              <a:t>internaționale</a:t>
            </a:r>
            <a:r>
              <a:rPr lang="en-GB" sz="1100" dirty="0">
                <a:solidFill>
                  <a:prstClr val="black"/>
                </a:solidFill>
                <a:latin typeface="Arial" panose="020B0604020202020204" pitchFamily="34" charset="0"/>
                <a:ea typeface="+mn-ea"/>
                <a:cs typeface="Arial" panose="020B0604020202020204" pitchFamily="34" charset="0"/>
              </a:rPr>
              <a:t> </a:t>
            </a:r>
            <a:r>
              <a:rPr lang="en-GB" sz="1100" dirty="0" err="1">
                <a:solidFill>
                  <a:prstClr val="black"/>
                </a:solidFill>
                <a:latin typeface="Arial" panose="020B0604020202020204" pitchFamily="34" charset="0"/>
                <a:ea typeface="+mn-ea"/>
                <a:cs typeface="Arial" panose="020B0604020202020204" pitchFamily="34" charset="0"/>
              </a:rPr>
              <a:t>pentru</a:t>
            </a:r>
            <a:r>
              <a:rPr lang="en-GB" sz="1100" dirty="0">
                <a:solidFill>
                  <a:prstClr val="black"/>
                </a:solidFill>
                <a:latin typeface="Arial" panose="020B0604020202020204" pitchFamily="34" charset="0"/>
                <a:ea typeface="+mn-ea"/>
                <a:cs typeface="Arial" panose="020B0604020202020204" pitchFamily="34" charset="0"/>
              </a:rPr>
              <a:t> </a:t>
            </a:r>
            <a:r>
              <a:rPr lang="en-GB" sz="1100" dirty="0" err="1">
                <a:solidFill>
                  <a:prstClr val="black"/>
                </a:solidFill>
                <a:latin typeface="Arial" panose="020B0604020202020204" pitchFamily="34" charset="0"/>
                <a:ea typeface="+mn-ea"/>
                <a:cs typeface="Arial" panose="020B0604020202020204" pitchFamily="34" charset="0"/>
              </a:rPr>
              <a:t>dezvoltare</a:t>
            </a:r>
            <a:r>
              <a:rPr lang="en-GB" sz="1100" dirty="0">
                <a:solidFill>
                  <a:prstClr val="black"/>
                </a:solidFill>
                <a:latin typeface="Arial" panose="020B0604020202020204" pitchFamily="34" charset="0"/>
                <a:ea typeface="+mn-ea"/>
                <a:cs typeface="Arial" panose="020B0604020202020204" pitchFamily="34" charset="0"/>
              </a:rPr>
              <a:t> </a:t>
            </a:r>
            <a:r>
              <a:rPr lang="en-GB" sz="1100" dirty="0" err="1">
                <a:solidFill>
                  <a:prstClr val="black"/>
                </a:solidFill>
                <a:latin typeface="Arial" panose="020B0604020202020204" pitchFamily="34" charset="0"/>
                <a:ea typeface="+mn-ea"/>
                <a:cs typeface="Arial" panose="020B0604020202020204" pitchFamily="34" charset="0"/>
              </a:rPr>
              <a:t>durabilă</a:t>
            </a:r>
            <a:r>
              <a:rPr lang="en-GB" sz="1100" dirty="0">
                <a:solidFill>
                  <a:prstClr val="black"/>
                </a:solidFill>
                <a:latin typeface="Arial" panose="020B0604020202020204" pitchFamily="34" charset="0"/>
                <a:ea typeface="+mn-ea"/>
                <a:cs typeface="Arial" panose="020B0604020202020204" pitchFamily="34" charset="0"/>
              </a:rPr>
              <a:t>.</a:t>
            </a:r>
            <a:br>
              <a:rPr lang="en-GB" sz="1100" dirty="0">
                <a:solidFill>
                  <a:prstClr val="black"/>
                </a:solidFill>
                <a:latin typeface="Arial" panose="020B0604020202020204" pitchFamily="34" charset="0"/>
                <a:ea typeface="+mn-ea"/>
                <a:cs typeface="Arial" panose="020B0604020202020204" pitchFamily="34" charset="0"/>
              </a:rPr>
            </a:br>
            <a:br>
              <a:rPr lang="en-GB" sz="1100" dirty="0">
                <a:solidFill>
                  <a:prstClr val="black"/>
                </a:solidFill>
                <a:latin typeface="Arial" panose="020B0604020202020204" pitchFamily="34" charset="0"/>
                <a:ea typeface="+mn-ea"/>
                <a:cs typeface="Arial" panose="020B0604020202020204" pitchFamily="34" charset="0"/>
              </a:rPr>
            </a:br>
            <a:r>
              <a:rPr lang="de-DE" sz="1100" dirty="0" err="1">
                <a:solidFill>
                  <a:prstClr val="black"/>
                </a:solidFill>
                <a:latin typeface="Arial" panose="020B0604020202020204" pitchFamily="34" charset="0"/>
                <a:ea typeface="+mn-ea"/>
                <a:cs typeface="Arial" panose="020B0604020202020204" pitchFamily="34" charset="0"/>
              </a:rPr>
              <a:t>Publicat</a:t>
            </a:r>
            <a:r>
              <a:rPr lang="de-DE" sz="1100" dirty="0">
                <a:solidFill>
                  <a:prstClr val="black"/>
                </a:solidFill>
                <a:latin typeface="Arial" panose="020B0604020202020204" pitchFamily="34" charset="0"/>
                <a:ea typeface="+mn-ea"/>
                <a:cs typeface="Arial" panose="020B0604020202020204" pitchFamily="34" charset="0"/>
              </a:rPr>
              <a:t> de Deutsche Gesellschaft für Internationale Zusammenarbeit (GIZ) GmbH </a:t>
            </a:r>
            <a:br>
              <a:rPr lang="en-GB" sz="1100" dirty="0">
                <a:solidFill>
                  <a:prstClr val="black"/>
                </a:solidFill>
                <a:latin typeface="Arial" panose="020B0604020202020204" pitchFamily="34" charset="0"/>
                <a:ea typeface="+mn-ea"/>
                <a:cs typeface="Arial" panose="020B0604020202020204" pitchFamily="34" charset="0"/>
              </a:rPr>
            </a:br>
            <a:br>
              <a:rPr lang="en-GB" sz="1100" dirty="0">
                <a:solidFill>
                  <a:prstClr val="black"/>
                </a:solidFill>
                <a:latin typeface="Arial" panose="020B0604020202020204" pitchFamily="34" charset="0"/>
                <a:ea typeface="+mn-ea"/>
                <a:cs typeface="Arial" panose="020B0604020202020204" pitchFamily="34" charset="0"/>
              </a:rPr>
            </a:br>
            <a:r>
              <a:rPr lang="ro-RO" sz="1100" dirty="0">
                <a:solidFill>
                  <a:prstClr val="black"/>
                </a:solidFill>
                <a:latin typeface="Arial" panose="020B0604020202020204" pitchFamily="34" charset="0"/>
                <a:ea typeface="+mn-ea"/>
                <a:cs typeface="Arial" panose="020B0604020202020204" pitchFamily="34" charset="0"/>
              </a:rPr>
              <a:t>Sediile înregistrate</a:t>
            </a:r>
            <a:r>
              <a:rPr lang="en-GB" sz="1100" dirty="0">
                <a:solidFill>
                  <a:prstClr val="black"/>
                </a:solidFill>
                <a:latin typeface="Arial" panose="020B0604020202020204" pitchFamily="34" charset="0"/>
                <a:ea typeface="+mn-ea"/>
                <a:cs typeface="Arial" panose="020B0604020202020204" pitchFamily="34" charset="0"/>
              </a:rPr>
              <a:t>, Bonn </a:t>
            </a:r>
            <a:r>
              <a:rPr lang="ro-RO" sz="1100" dirty="0">
                <a:solidFill>
                  <a:prstClr val="black"/>
                </a:solidFill>
                <a:latin typeface="Arial" panose="020B0604020202020204" pitchFamily="34" charset="0"/>
                <a:ea typeface="+mn-ea"/>
                <a:cs typeface="Arial" panose="020B0604020202020204" pitchFamily="34" charset="0"/>
              </a:rPr>
              <a:t>și</a:t>
            </a:r>
            <a:r>
              <a:rPr lang="en-GB" sz="1100" dirty="0">
                <a:solidFill>
                  <a:prstClr val="black"/>
                </a:solidFill>
                <a:latin typeface="Arial" panose="020B0604020202020204" pitchFamily="34" charset="0"/>
                <a:ea typeface="+mn-ea"/>
                <a:cs typeface="Arial" panose="020B0604020202020204" pitchFamily="34" charset="0"/>
              </a:rPr>
              <a:t> </a:t>
            </a:r>
            <a:r>
              <a:rPr lang="en-GB" sz="1100" dirty="0" err="1">
                <a:solidFill>
                  <a:prstClr val="black"/>
                </a:solidFill>
                <a:latin typeface="Arial" panose="020B0604020202020204" pitchFamily="34" charset="0"/>
                <a:ea typeface="+mn-ea"/>
                <a:cs typeface="Arial" panose="020B0604020202020204" pitchFamily="34" charset="0"/>
              </a:rPr>
              <a:t>Eschborn</a:t>
            </a:r>
            <a:r>
              <a:rPr lang="en-GB" sz="1100" dirty="0">
                <a:solidFill>
                  <a:prstClr val="black"/>
                </a:solidFill>
                <a:latin typeface="Arial" panose="020B0604020202020204" pitchFamily="34" charset="0"/>
                <a:ea typeface="+mn-ea"/>
                <a:cs typeface="Arial" panose="020B0604020202020204" pitchFamily="34" charset="0"/>
              </a:rPr>
              <a:t>, German</a:t>
            </a:r>
            <a:r>
              <a:rPr lang="ro-RO" sz="1100" dirty="0">
                <a:solidFill>
                  <a:prstClr val="black"/>
                </a:solidFill>
                <a:latin typeface="Arial" panose="020B0604020202020204" pitchFamily="34" charset="0"/>
                <a:ea typeface="+mn-ea"/>
                <a:cs typeface="Arial" panose="020B0604020202020204" pitchFamily="34" charset="0"/>
              </a:rPr>
              <a:t>ia</a:t>
            </a:r>
            <a:br>
              <a:rPr lang="en-GB" sz="1100" dirty="0">
                <a:solidFill>
                  <a:prstClr val="black"/>
                </a:solidFill>
                <a:latin typeface="Arial" panose="020B0604020202020204" pitchFamily="34" charset="0"/>
                <a:ea typeface="+mn-ea"/>
                <a:cs typeface="Arial" panose="020B0604020202020204" pitchFamily="34" charset="0"/>
              </a:rPr>
            </a:br>
            <a:br>
              <a:rPr lang="en-GB" sz="1100" dirty="0">
                <a:solidFill>
                  <a:prstClr val="black"/>
                </a:solidFill>
                <a:latin typeface="Arial" panose="020B0604020202020204" pitchFamily="34" charset="0"/>
                <a:ea typeface="+mn-ea"/>
                <a:cs typeface="Arial" panose="020B0604020202020204" pitchFamily="34" charset="0"/>
              </a:rPr>
            </a:br>
            <a:r>
              <a:rPr lang="en-GB" sz="1100" dirty="0" err="1">
                <a:solidFill>
                  <a:prstClr val="black"/>
                </a:solidFill>
                <a:latin typeface="Arial" panose="020B0604020202020204" pitchFamily="34" charset="0"/>
                <a:ea typeface="+mn-ea"/>
                <a:cs typeface="Arial" panose="020B0604020202020204" pitchFamily="34" charset="0"/>
              </a:rPr>
              <a:t>Proiectul</a:t>
            </a:r>
            <a:r>
              <a:rPr lang="en-GB" sz="1100" dirty="0">
                <a:solidFill>
                  <a:prstClr val="black"/>
                </a:solidFill>
                <a:latin typeface="Arial" panose="020B0604020202020204" pitchFamily="34" charset="0"/>
                <a:ea typeface="+mn-ea"/>
                <a:cs typeface="Arial" panose="020B0604020202020204" pitchFamily="34" charset="0"/>
              </a:rPr>
              <a:t> “</a:t>
            </a:r>
            <a:r>
              <a:rPr lang="en-GB" sz="1100" dirty="0" err="1">
                <a:solidFill>
                  <a:prstClr val="black"/>
                </a:solidFill>
                <a:latin typeface="Arial" panose="020B0604020202020204" pitchFamily="34" charset="0"/>
                <a:ea typeface="+mn-ea"/>
                <a:cs typeface="Arial" panose="020B0604020202020204" pitchFamily="34" charset="0"/>
              </a:rPr>
              <a:t>Modernizarea</a:t>
            </a:r>
            <a:r>
              <a:rPr lang="en-GB" sz="1100" dirty="0">
                <a:solidFill>
                  <a:prstClr val="black"/>
                </a:solidFill>
                <a:latin typeface="Arial" panose="020B0604020202020204" pitchFamily="34" charset="0"/>
                <a:ea typeface="+mn-ea"/>
                <a:cs typeface="Arial" panose="020B0604020202020204" pitchFamily="34" charset="0"/>
              </a:rPr>
              <a:t> </a:t>
            </a:r>
            <a:r>
              <a:rPr lang="en-GB" sz="1100" dirty="0" err="1">
                <a:solidFill>
                  <a:prstClr val="black"/>
                </a:solidFill>
                <a:latin typeface="Arial" panose="020B0604020202020204" pitchFamily="34" charset="0"/>
                <a:ea typeface="+mn-ea"/>
                <a:cs typeface="Arial" panose="020B0604020202020204" pitchFamily="34" charset="0"/>
              </a:rPr>
              <a:t>Serviciilor</a:t>
            </a:r>
            <a:r>
              <a:rPr lang="en-GB" sz="1100" dirty="0">
                <a:solidFill>
                  <a:prstClr val="black"/>
                </a:solidFill>
                <a:latin typeface="Arial" panose="020B0604020202020204" pitchFamily="34" charset="0"/>
                <a:ea typeface="+mn-ea"/>
                <a:cs typeface="Arial" panose="020B0604020202020204" pitchFamily="34" charset="0"/>
              </a:rPr>
              <a:t> </a:t>
            </a:r>
            <a:r>
              <a:rPr lang="en-GB" sz="1100" dirty="0" err="1">
                <a:solidFill>
                  <a:prstClr val="black"/>
                </a:solidFill>
                <a:latin typeface="Arial" panose="020B0604020202020204" pitchFamily="34" charset="0"/>
                <a:ea typeface="+mn-ea"/>
                <a:cs typeface="Arial" panose="020B0604020202020204" pitchFamily="34" charset="0"/>
              </a:rPr>
              <a:t>Publice</a:t>
            </a:r>
            <a:r>
              <a:rPr lang="en-GB" sz="1100" dirty="0">
                <a:solidFill>
                  <a:prstClr val="black"/>
                </a:solidFill>
                <a:latin typeface="Arial" panose="020B0604020202020204" pitchFamily="34" charset="0"/>
                <a:ea typeface="+mn-ea"/>
                <a:cs typeface="Arial" panose="020B0604020202020204" pitchFamily="34" charset="0"/>
              </a:rPr>
              <a:t> Locale </a:t>
            </a:r>
            <a:r>
              <a:rPr lang="ro-RO" sz="1100" dirty="0">
                <a:solidFill>
                  <a:prstClr val="black"/>
                </a:solidFill>
                <a:latin typeface="Arial" panose="020B0604020202020204" pitchFamily="34" charset="0"/>
                <a:ea typeface="+mn-ea"/>
                <a:cs typeface="Arial" panose="020B0604020202020204" pitchFamily="34" charset="0"/>
              </a:rPr>
              <a:t>în</a:t>
            </a:r>
            <a:r>
              <a:rPr lang="en-GB" sz="1100" dirty="0">
                <a:solidFill>
                  <a:prstClr val="black"/>
                </a:solidFill>
                <a:latin typeface="Arial" panose="020B0604020202020204" pitchFamily="34" charset="0"/>
                <a:ea typeface="+mn-ea"/>
                <a:cs typeface="Arial" panose="020B0604020202020204" pitchFamily="34" charset="0"/>
              </a:rPr>
              <a:t> Republic</a:t>
            </a:r>
            <a:r>
              <a:rPr lang="ro-RO" sz="1100" dirty="0">
                <a:solidFill>
                  <a:prstClr val="black"/>
                </a:solidFill>
                <a:latin typeface="Arial" panose="020B0604020202020204" pitchFamily="34" charset="0"/>
                <a:ea typeface="+mn-ea"/>
                <a:cs typeface="Arial" panose="020B0604020202020204" pitchFamily="34" charset="0"/>
              </a:rPr>
              <a:t>a</a:t>
            </a:r>
            <a:r>
              <a:rPr lang="en-GB" sz="1100" dirty="0">
                <a:solidFill>
                  <a:prstClr val="black"/>
                </a:solidFill>
                <a:latin typeface="Arial" panose="020B0604020202020204" pitchFamily="34" charset="0"/>
                <a:ea typeface="+mn-ea"/>
                <a:cs typeface="Arial" panose="020B0604020202020204" pitchFamily="34" charset="0"/>
              </a:rPr>
              <a:t> Moldova”</a:t>
            </a:r>
            <a:br>
              <a:rPr lang="en-GB" sz="1100" dirty="0">
                <a:solidFill>
                  <a:prstClr val="black"/>
                </a:solidFill>
                <a:latin typeface="Arial" panose="020B0604020202020204" pitchFamily="34" charset="0"/>
                <a:ea typeface="+mn-ea"/>
                <a:cs typeface="Arial" panose="020B0604020202020204" pitchFamily="34" charset="0"/>
              </a:rPr>
            </a:br>
            <a:br>
              <a:rPr lang="ro-RO" sz="1100" dirty="0">
                <a:solidFill>
                  <a:prstClr val="black"/>
                </a:solidFill>
                <a:latin typeface="Arial" panose="020B0604020202020204" pitchFamily="34" charset="0"/>
                <a:ea typeface="+mn-ea"/>
                <a:cs typeface="Arial" panose="020B0604020202020204" pitchFamily="34" charset="0"/>
              </a:rPr>
            </a:br>
            <a:r>
              <a:rPr lang="en-GB" sz="1100" dirty="0">
                <a:solidFill>
                  <a:prstClr val="black"/>
                </a:solidFill>
                <a:latin typeface="Arial" panose="020B0604020202020204" pitchFamily="34" charset="0"/>
                <a:ea typeface="+mn-ea"/>
                <a:cs typeface="Arial" panose="020B0604020202020204" pitchFamily="34" charset="0"/>
              </a:rPr>
              <a:t>Chi</a:t>
            </a:r>
            <a:r>
              <a:rPr lang="ro-RO" sz="1100" dirty="0">
                <a:solidFill>
                  <a:prstClr val="black"/>
                </a:solidFill>
                <a:latin typeface="Arial" panose="020B0604020202020204" pitchFamily="34" charset="0"/>
                <a:ea typeface="+mn-ea"/>
                <a:cs typeface="Arial" panose="020B0604020202020204" pitchFamily="34" charset="0"/>
              </a:rPr>
              <a:t>ș</a:t>
            </a:r>
            <a:r>
              <a:rPr lang="en-GB" sz="1100" dirty="0">
                <a:solidFill>
                  <a:prstClr val="black"/>
                </a:solidFill>
                <a:latin typeface="Arial" panose="020B0604020202020204" pitchFamily="34" charset="0"/>
                <a:ea typeface="+mn-ea"/>
                <a:cs typeface="Arial" panose="020B0604020202020204" pitchFamily="34" charset="0"/>
              </a:rPr>
              <a:t>in</a:t>
            </a:r>
            <a:r>
              <a:rPr lang="ro-RO" sz="1100" dirty="0">
                <a:solidFill>
                  <a:prstClr val="black"/>
                </a:solidFill>
                <a:latin typeface="Arial" panose="020B0604020202020204" pitchFamily="34" charset="0"/>
                <a:ea typeface="+mn-ea"/>
                <a:cs typeface="Arial" panose="020B0604020202020204" pitchFamily="34" charset="0"/>
              </a:rPr>
              <a:t>ă</a:t>
            </a:r>
            <a:r>
              <a:rPr lang="en-GB" sz="1100" dirty="0">
                <a:solidFill>
                  <a:prstClr val="black"/>
                </a:solidFill>
                <a:latin typeface="Arial" panose="020B0604020202020204" pitchFamily="34" charset="0"/>
                <a:ea typeface="+mn-ea"/>
                <a:cs typeface="Arial" panose="020B0604020202020204" pitchFamily="34" charset="0"/>
              </a:rPr>
              <a:t>u, </a:t>
            </a:r>
            <a:r>
              <a:rPr lang="ro-RO" sz="1100" dirty="0">
                <a:solidFill>
                  <a:prstClr val="black"/>
                </a:solidFill>
                <a:latin typeface="Arial" panose="020B0604020202020204" pitchFamily="34" charset="0"/>
                <a:ea typeface="+mn-ea"/>
                <a:cs typeface="Arial" panose="020B0604020202020204" pitchFamily="34" charset="0"/>
              </a:rPr>
              <a:t>str. </a:t>
            </a:r>
            <a:r>
              <a:rPr lang="en-GB" sz="1100" dirty="0" err="1">
                <a:solidFill>
                  <a:prstClr val="black"/>
                </a:solidFill>
                <a:latin typeface="Arial" panose="020B0604020202020204" pitchFamily="34" charset="0"/>
                <a:ea typeface="+mn-ea"/>
                <a:cs typeface="Arial" panose="020B0604020202020204" pitchFamily="34" charset="0"/>
              </a:rPr>
              <a:t>Bernardazzi</a:t>
            </a:r>
            <a:r>
              <a:rPr lang="ro-RO" sz="1100" dirty="0">
                <a:solidFill>
                  <a:prstClr val="black"/>
                </a:solidFill>
                <a:latin typeface="Arial" panose="020B0604020202020204" pitchFamily="34" charset="0"/>
                <a:ea typeface="+mn-ea"/>
                <a:cs typeface="Arial" panose="020B0604020202020204" pitchFamily="34" charset="0"/>
              </a:rPr>
              <a:t> </a:t>
            </a:r>
            <a:r>
              <a:rPr lang="en-GB" sz="1100" dirty="0">
                <a:solidFill>
                  <a:prstClr val="black"/>
                </a:solidFill>
                <a:latin typeface="Arial" panose="020B0604020202020204" pitchFamily="34" charset="0"/>
                <a:ea typeface="+mn-ea"/>
                <a:cs typeface="Arial" panose="020B0604020202020204" pitchFamily="34" charset="0"/>
              </a:rPr>
              <a:t>66</a:t>
            </a:r>
            <a:br>
              <a:rPr lang="en-GB" sz="1100" dirty="0">
                <a:solidFill>
                  <a:prstClr val="black"/>
                </a:solidFill>
                <a:latin typeface="Arial" panose="020B0604020202020204" pitchFamily="34" charset="0"/>
                <a:ea typeface="+mn-ea"/>
                <a:cs typeface="Arial" panose="020B0604020202020204" pitchFamily="34" charset="0"/>
              </a:rPr>
            </a:br>
            <a:r>
              <a:rPr lang="en-GB" sz="1100" dirty="0">
                <a:solidFill>
                  <a:prstClr val="black"/>
                </a:solidFill>
                <a:latin typeface="Arial" panose="020B0604020202020204" pitchFamily="34" charset="0"/>
                <a:ea typeface="+mn-ea"/>
                <a:cs typeface="Arial" panose="020B0604020202020204" pitchFamily="34" charset="0"/>
              </a:rPr>
              <a:t>T  + 373 22 22-83-19</a:t>
            </a:r>
            <a:br>
              <a:rPr lang="en-GB" sz="1100" dirty="0">
                <a:solidFill>
                  <a:prstClr val="black"/>
                </a:solidFill>
                <a:latin typeface="Arial" panose="020B0604020202020204" pitchFamily="34" charset="0"/>
                <a:ea typeface="+mn-ea"/>
                <a:cs typeface="Arial" panose="020B0604020202020204" pitchFamily="34" charset="0"/>
              </a:rPr>
            </a:br>
            <a:r>
              <a:rPr lang="en-GB" sz="1100" dirty="0">
                <a:solidFill>
                  <a:prstClr val="black"/>
                </a:solidFill>
                <a:latin typeface="Arial" panose="020B0604020202020204" pitchFamily="34" charset="0"/>
                <a:ea typeface="+mn-ea"/>
                <a:cs typeface="Arial" panose="020B0604020202020204" pitchFamily="34" charset="0"/>
              </a:rPr>
              <a:t>F  + 373 22 00-02-38</a:t>
            </a:r>
            <a:br>
              <a:rPr lang="en-GB" sz="1100" dirty="0">
                <a:solidFill>
                  <a:srgbClr val="44546A">
                    <a:lumMod val="75000"/>
                  </a:srgbClr>
                </a:solidFill>
                <a:latin typeface="Arial" panose="020B0604020202020204" pitchFamily="34" charset="0"/>
                <a:ea typeface="+mn-ea"/>
                <a:cs typeface="Arial" panose="020B0604020202020204" pitchFamily="34" charset="0"/>
              </a:rPr>
            </a:br>
            <a:r>
              <a:rPr lang="en-GB" sz="1100" dirty="0">
                <a:solidFill>
                  <a:srgbClr val="44546A">
                    <a:lumMod val="75000"/>
                  </a:srgbClr>
                </a:solidFill>
                <a:latin typeface="Arial" panose="020B0604020202020204" pitchFamily="34" charset="0"/>
                <a:ea typeface="+mn-ea"/>
                <a:cs typeface="Arial" panose="020B0604020202020204" pitchFamily="34" charset="0"/>
              </a:rPr>
              <a:t>I    </a:t>
            </a:r>
            <a:r>
              <a:rPr lang="en-GB" sz="1100" dirty="0">
                <a:solidFill>
                  <a:srgbClr val="44546A">
                    <a:lumMod val="75000"/>
                  </a:srgbClr>
                </a:solidFill>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www.giz.de</a:t>
            </a:r>
            <a:r>
              <a:rPr lang="en-GB" sz="1100" dirty="0">
                <a:solidFill>
                  <a:srgbClr val="44546A">
                    <a:lumMod val="75000"/>
                  </a:srgbClr>
                </a:solidFill>
                <a:latin typeface="Arial" panose="020B0604020202020204" pitchFamily="34" charset="0"/>
                <a:ea typeface="+mn-ea"/>
                <a:cs typeface="Arial" panose="020B0604020202020204" pitchFamily="34" charset="0"/>
              </a:rPr>
              <a:t>, </a:t>
            </a:r>
            <a:r>
              <a:rPr lang="en-GB" sz="1100" dirty="0">
                <a:solidFill>
                  <a:srgbClr val="44546A">
                    <a:lumMod val="75000"/>
                  </a:srgbClr>
                </a:solidFill>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www.serviciilocale.md</a:t>
            </a:r>
            <a:r>
              <a:rPr lang="en-GB" sz="1100" dirty="0">
                <a:solidFill>
                  <a:srgbClr val="44546A">
                    <a:lumMod val="75000"/>
                  </a:srgbClr>
                </a:solidFill>
                <a:latin typeface="Arial" panose="020B0604020202020204" pitchFamily="34" charset="0"/>
                <a:ea typeface="+mn-ea"/>
                <a:cs typeface="Arial" panose="020B0604020202020204" pitchFamily="34" charset="0"/>
              </a:rPr>
              <a:t> </a:t>
            </a:r>
            <a:br>
              <a:rPr lang="en-GB" sz="1100" dirty="0">
                <a:solidFill>
                  <a:srgbClr val="44546A">
                    <a:lumMod val="75000"/>
                  </a:srgbClr>
                </a:solidFill>
                <a:latin typeface="Arial" panose="020B0604020202020204" pitchFamily="34" charset="0"/>
                <a:ea typeface="+mn-ea"/>
                <a:cs typeface="Arial" panose="020B0604020202020204" pitchFamily="34" charset="0"/>
              </a:rPr>
            </a:br>
            <a:br>
              <a:rPr lang="en-US" sz="3600" dirty="0">
                <a:solidFill>
                  <a:schemeClr val="accent1">
                    <a:lumMod val="50000"/>
                  </a:schemeClr>
                </a:solidFill>
              </a:rPr>
            </a:br>
            <a:endParaRPr lang="ru-RU" sz="3600" dirty="0">
              <a:solidFill>
                <a:schemeClr val="accent1">
                  <a:lumMod val="50000"/>
                </a:schemeClr>
              </a:solidFill>
            </a:endParaRPr>
          </a:p>
        </p:txBody>
      </p:sp>
    </p:spTree>
    <p:extLst>
      <p:ext uri="{BB962C8B-B14F-4D97-AF65-F5344CB8AC3E}">
        <p14:creationId xmlns:p14="http://schemas.microsoft.com/office/powerpoint/2010/main" val="1569426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Заголовок 1"/>
          <p:cNvSpPr>
            <a:spLocks noGrp="1"/>
          </p:cNvSpPr>
          <p:nvPr>
            <p:ph type="title"/>
          </p:nvPr>
        </p:nvSpPr>
        <p:spPr>
          <a:xfrm>
            <a:off x="778932" y="813858"/>
            <a:ext cx="11413067" cy="1325563"/>
          </a:xfrm>
        </p:spPr>
        <p:txBody>
          <a:bodyPr anchor="t">
            <a:normAutofit fontScale="90000"/>
          </a:bodyPr>
          <a:lstStyle/>
          <a:p>
            <a:br>
              <a:rPr lang="en-US" sz="3600" b="1" dirty="0">
                <a:solidFill>
                  <a:schemeClr val="accent1">
                    <a:lumMod val="50000"/>
                  </a:schemeClr>
                </a:solidFill>
              </a:rPr>
            </a:br>
            <a:r>
              <a:rPr lang="ro-RO" sz="3600" b="1" dirty="0">
                <a:solidFill>
                  <a:schemeClr val="accent1">
                    <a:lumMod val="50000"/>
                  </a:schemeClr>
                </a:solidFill>
              </a:rPr>
              <a:t>Obiectiv</a:t>
            </a:r>
            <a:r>
              <a:rPr lang="en-US" sz="3600" b="1" dirty="0">
                <a:solidFill>
                  <a:schemeClr val="accent1">
                    <a:lumMod val="50000"/>
                  </a:schemeClr>
                </a:solidFill>
              </a:rPr>
              <a:t>:</a:t>
            </a:r>
            <a:r>
              <a:rPr lang="en-US" sz="3600" dirty="0">
                <a:solidFill>
                  <a:schemeClr val="accent1">
                    <a:lumMod val="50000"/>
                  </a:schemeClr>
                </a:solidFill>
              </a:rPr>
              <a:t> </a:t>
            </a:r>
            <a:r>
              <a:rPr lang="ro-RO" sz="3600" dirty="0">
                <a:solidFill>
                  <a:schemeClr val="accent1">
                    <a:lumMod val="50000"/>
                  </a:schemeClr>
                </a:solidFill>
              </a:rPr>
              <a:t>Condiții cadru îmbunătățite </a:t>
            </a:r>
            <a:r>
              <a:rPr lang="en-US" sz="3600" dirty="0">
                <a:solidFill>
                  <a:schemeClr val="accent1">
                    <a:lumMod val="50000"/>
                  </a:schemeClr>
                </a:solidFill>
              </a:rPr>
              <a:t>…</a:t>
            </a:r>
            <a:br>
              <a:rPr lang="en-US" sz="3600" dirty="0">
                <a:solidFill>
                  <a:schemeClr val="accent1">
                    <a:lumMod val="50000"/>
                  </a:schemeClr>
                </a:solidFill>
              </a:rPr>
            </a:br>
            <a:r>
              <a:rPr lang="en-US" sz="3600" dirty="0">
                <a:solidFill>
                  <a:schemeClr val="accent1">
                    <a:lumMod val="50000"/>
                  </a:schemeClr>
                </a:solidFill>
              </a:rPr>
              <a:t>	- </a:t>
            </a:r>
            <a:r>
              <a:rPr lang="ro-RO" sz="3600" dirty="0">
                <a:solidFill>
                  <a:schemeClr val="accent1">
                    <a:lumMod val="50000"/>
                  </a:schemeClr>
                </a:solidFill>
              </a:rPr>
              <a:t>pentru o implementare orientată către cetățeni</a:t>
            </a:r>
            <a:br>
              <a:rPr lang="en-US" sz="3600" dirty="0">
                <a:solidFill>
                  <a:schemeClr val="accent1">
                    <a:lumMod val="50000"/>
                  </a:schemeClr>
                </a:solidFill>
              </a:rPr>
            </a:br>
            <a:r>
              <a:rPr lang="en-US" sz="3600" dirty="0">
                <a:solidFill>
                  <a:schemeClr val="accent1">
                    <a:lumMod val="50000"/>
                  </a:schemeClr>
                </a:solidFill>
              </a:rPr>
              <a:t>	- </a:t>
            </a:r>
            <a:r>
              <a:rPr lang="ro-RO" sz="3600" dirty="0">
                <a:solidFill>
                  <a:schemeClr val="accent1">
                    <a:lumMod val="50000"/>
                  </a:schemeClr>
                </a:solidFill>
              </a:rPr>
              <a:t>a </a:t>
            </a:r>
            <a:r>
              <a:rPr lang="ro-RO" sz="3600" b="1" dirty="0">
                <a:solidFill>
                  <a:schemeClr val="accent1">
                    <a:lumMod val="50000"/>
                  </a:schemeClr>
                </a:solidFill>
              </a:rPr>
              <a:t>politicii de dezvoltare regională</a:t>
            </a:r>
            <a:br>
              <a:rPr lang="en-US" sz="3600" dirty="0">
                <a:solidFill>
                  <a:schemeClr val="accent1">
                    <a:lumMod val="50000"/>
                  </a:schemeClr>
                </a:solidFill>
              </a:rPr>
            </a:br>
            <a:r>
              <a:rPr lang="en-US" sz="3600" dirty="0">
                <a:solidFill>
                  <a:schemeClr val="accent1">
                    <a:lumMod val="50000"/>
                  </a:schemeClr>
                </a:solidFill>
              </a:rPr>
              <a:t>	- </a:t>
            </a:r>
            <a:r>
              <a:rPr lang="ro-RO" sz="3600" dirty="0">
                <a:solidFill>
                  <a:schemeClr val="accent1">
                    <a:lumMod val="50000"/>
                  </a:schemeClr>
                </a:solidFill>
              </a:rPr>
              <a:t>în sectoarele prioritare de furnizare a serviciilor publice locale</a:t>
            </a:r>
            <a:br>
              <a:rPr lang="en-US" sz="3600" dirty="0">
                <a:solidFill>
                  <a:schemeClr val="accent1">
                    <a:lumMod val="50000"/>
                  </a:schemeClr>
                </a:solidFill>
              </a:rPr>
            </a:br>
            <a:r>
              <a:rPr lang="en-US" sz="3600" dirty="0">
                <a:solidFill>
                  <a:schemeClr val="accent1">
                    <a:lumMod val="50000"/>
                  </a:schemeClr>
                </a:solidFill>
              </a:rPr>
              <a:t>		</a:t>
            </a:r>
            <a:r>
              <a:rPr lang="ro-RO" sz="2700" dirty="0">
                <a:solidFill>
                  <a:schemeClr val="accent1">
                    <a:lumMod val="50000"/>
                  </a:schemeClr>
                </a:solidFill>
              </a:rPr>
              <a:t>Aprovizionare cu apă și canalizare</a:t>
            </a:r>
            <a:br>
              <a:rPr lang="en-US" sz="2700" dirty="0">
                <a:solidFill>
                  <a:schemeClr val="accent1">
                    <a:lumMod val="50000"/>
                  </a:schemeClr>
                </a:solidFill>
              </a:rPr>
            </a:br>
            <a:r>
              <a:rPr lang="en-US" sz="2700" dirty="0">
                <a:solidFill>
                  <a:schemeClr val="accent1">
                    <a:lumMod val="50000"/>
                  </a:schemeClr>
                </a:solidFill>
              </a:rPr>
              <a:t> 		M</a:t>
            </a:r>
            <a:r>
              <a:rPr lang="en-GB" sz="2700" dirty="0">
                <a:solidFill>
                  <a:schemeClr val="accent1">
                    <a:lumMod val="50000"/>
                  </a:schemeClr>
                </a:solidFill>
              </a:rPr>
              <a:t>a</a:t>
            </a:r>
            <a:r>
              <a:rPr lang="ro-RO" sz="2700" dirty="0">
                <a:solidFill>
                  <a:schemeClr val="accent1">
                    <a:lumMod val="50000"/>
                  </a:schemeClr>
                </a:solidFill>
              </a:rPr>
              <a:t>nagementul deșeurilor solide</a:t>
            </a:r>
            <a:br>
              <a:rPr lang="en-US" sz="2700" dirty="0">
                <a:solidFill>
                  <a:schemeClr val="accent1">
                    <a:lumMod val="50000"/>
                  </a:schemeClr>
                </a:solidFill>
              </a:rPr>
            </a:br>
            <a:r>
              <a:rPr lang="en-US" sz="2700" dirty="0">
                <a:solidFill>
                  <a:schemeClr val="accent1">
                    <a:lumMod val="50000"/>
                  </a:schemeClr>
                </a:solidFill>
              </a:rPr>
              <a:t>		</a:t>
            </a:r>
            <a:r>
              <a:rPr lang="ro-RO" sz="2700" dirty="0">
                <a:solidFill>
                  <a:schemeClr val="accent1">
                    <a:lumMod val="50000"/>
                  </a:schemeClr>
                </a:solidFill>
              </a:rPr>
              <a:t>Efici</a:t>
            </a:r>
            <a:r>
              <a:rPr lang="en-GB" sz="2700" dirty="0">
                <a:solidFill>
                  <a:schemeClr val="accent1">
                    <a:lumMod val="50000"/>
                  </a:schemeClr>
                </a:solidFill>
              </a:rPr>
              <a:t>e</a:t>
            </a:r>
            <a:r>
              <a:rPr lang="ro-RO" sz="2700" dirty="0">
                <a:solidFill>
                  <a:schemeClr val="accent1">
                    <a:lumMod val="50000"/>
                  </a:schemeClr>
                </a:solidFill>
              </a:rPr>
              <a:t>nța energetică</a:t>
            </a:r>
            <a:br>
              <a:rPr lang="en-US" sz="2700" dirty="0">
                <a:solidFill>
                  <a:schemeClr val="accent1">
                    <a:lumMod val="50000"/>
                  </a:schemeClr>
                </a:solidFill>
              </a:rPr>
            </a:br>
            <a:r>
              <a:rPr lang="en-US" sz="2700" dirty="0">
                <a:solidFill>
                  <a:schemeClr val="accent1">
                    <a:lumMod val="50000"/>
                  </a:schemeClr>
                </a:solidFill>
              </a:rPr>
              <a:t>  		</a:t>
            </a:r>
            <a:r>
              <a:rPr lang="ro-RO" sz="2700" dirty="0">
                <a:solidFill>
                  <a:schemeClr val="accent1">
                    <a:lumMod val="50000"/>
                  </a:schemeClr>
                </a:solidFill>
              </a:rPr>
              <a:t>Drumuri locale și regionale</a:t>
            </a:r>
            <a:br>
              <a:rPr lang="en-US" sz="2700" dirty="0">
                <a:solidFill>
                  <a:schemeClr val="accent1">
                    <a:lumMod val="50000"/>
                  </a:schemeClr>
                </a:solidFill>
              </a:rPr>
            </a:br>
            <a:br>
              <a:rPr lang="en-US" sz="3600" dirty="0">
                <a:solidFill>
                  <a:schemeClr val="accent1">
                    <a:lumMod val="50000"/>
                  </a:schemeClr>
                </a:solidFill>
              </a:rPr>
            </a:br>
            <a:r>
              <a:rPr lang="en-US" sz="3600" b="1" dirty="0" err="1">
                <a:solidFill>
                  <a:schemeClr val="accent1">
                    <a:lumMod val="50000"/>
                  </a:schemeClr>
                </a:solidFill>
              </a:rPr>
              <a:t>Durat</a:t>
            </a:r>
            <a:r>
              <a:rPr lang="ro-RO" sz="3600" b="1" dirty="0">
                <a:solidFill>
                  <a:schemeClr val="accent1">
                    <a:lumMod val="50000"/>
                  </a:schemeClr>
                </a:solidFill>
              </a:rPr>
              <a:t>a</a:t>
            </a:r>
            <a:r>
              <a:rPr lang="en-US" sz="3600" b="1" dirty="0">
                <a:solidFill>
                  <a:schemeClr val="accent1">
                    <a:lumMod val="50000"/>
                  </a:schemeClr>
                </a:solidFill>
              </a:rPr>
              <a:t>:</a:t>
            </a:r>
            <a:r>
              <a:rPr lang="en-US" sz="3600" dirty="0">
                <a:solidFill>
                  <a:schemeClr val="accent1">
                    <a:lumMod val="50000"/>
                  </a:schemeClr>
                </a:solidFill>
              </a:rPr>
              <a:t> 	2010 – 2021, </a:t>
            </a:r>
            <a:r>
              <a:rPr lang="ro-RO" sz="3600" dirty="0">
                <a:solidFill>
                  <a:schemeClr val="accent1">
                    <a:lumMod val="50000"/>
                  </a:schemeClr>
                </a:solidFill>
              </a:rPr>
              <a:t>Etapele</a:t>
            </a:r>
            <a:r>
              <a:rPr lang="en-US" sz="3600" dirty="0">
                <a:solidFill>
                  <a:schemeClr val="accent1">
                    <a:lumMod val="50000"/>
                  </a:schemeClr>
                </a:solidFill>
              </a:rPr>
              <a:t> 1+2</a:t>
            </a:r>
            <a:br>
              <a:rPr lang="en-US" sz="3600" dirty="0">
                <a:solidFill>
                  <a:schemeClr val="accent1">
                    <a:lumMod val="50000"/>
                  </a:schemeClr>
                </a:solidFill>
              </a:rPr>
            </a:br>
            <a:r>
              <a:rPr lang="en-US" sz="3600" b="1" dirty="0" err="1">
                <a:solidFill>
                  <a:schemeClr val="accent1">
                    <a:lumMod val="50000"/>
                  </a:schemeClr>
                </a:solidFill>
              </a:rPr>
              <a:t>Buget</a:t>
            </a:r>
            <a:r>
              <a:rPr lang="en-US" sz="3600" b="1" dirty="0">
                <a:solidFill>
                  <a:schemeClr val="accent1">
                    <a:lumMod val="50000"/>
                  </a:schemeClr>
                </a:solidFill>
              </a:rPr>
              <a:t>:  	</a:t>
            </a:r>
            <a:r>
              <a:rPr lang="en-US" sz="3600" dirty="0">
                <a:solidFill>
                  <a:schemeClr val="accent1">
                    <a:lumMod val="50000"/>
                  </a:schemeClr>
                </a:solidFill>
              </a:rPr>
              <a:t>~87 </a:t>
            </a:r>
            <a:r>
              <a:rPr lang="ro-RO" sz="3600" dirty="0">
                <a:solidFill>
                  <a:schemeClr val="accent1">
                    <a:lumMod val="50000"/>
                  </a:schemeClr>
                </a:solidFill>
              </a:rPr>
              <a:t>Mil. Euro în total</a:t>
            </a:r>
            <a:br>
              <a:rPr lang="en-US" sz="3600" dirty="0">
                <a:solidFill>
                  <a:schemeClr val="accent1">
                    <a:lumMod val="50000"/>
                  </a:schemeClr>
                </a:solidFill>
              </a:rPr>
            </a:br>
            <a:r>
              <a:rPr lang="en-US" sz="3600" dirty="0">
                <a:solidFill>
                  <a:schemeClr val="accent1">
                    <a:lumMod val="50000"/>
                  </a:schemeClr>
                </a:solidFill>
              </a:rPr>
              <a:t>    		</a:t>
            </a:r>
            <a:r>
              <a:rPr lang="ro-RO" sz="3600" dirty="0">
                <a:solidFill>
                  <a:schemeClr val="accent1">
                    <a:lumMod val="50000"/>
                  </a:schemeClr>
                </a:solidFill>
              </a:rPr>
              <a:t>din care</a:t>
            </a:r>
            <a:r>
              <a:rPr lang="en-US" sz="3600" dirty="0">
                <a:solidFill>
                  <a:schemeClr val="accent1">
                    <a:lumMod val="50000"/>
                  </a:schemeClr>
                </a:solidFill>
              </a:rPr>
              <a:t> ~50 M</a:t>
            </a:r>
            <a:r>
              <a:rPr lang="ro-RO" sz="3600" dirty="0" err="1">
                <a:solidFill>
                  <a:schemeClr val="accent1">
                    <a:lumMod val="50000"/>
                  </a:schemeClr>
                </a:solidFill>
              </a:rPr>
              <a:t>il</a:t>
            </a:r>
            <a:r>
              <a:rPr lang="ro-RO" sz="3600" dirty="0">
                <a:solidFill>
                  <a:schemeClr val="accent1">
                    <a:lumMod val="50000"/>
                  </a:schemeClr>
                </a:solidFill>
              </a:rPr>
              <a:t>. Euro pentru </a:t>
            </a:r>
            <a:r>
              <a:rPr lang="en-US" sz="3600" dirty="0" err="1">
                <a:solidFill>
                  <a:schemeClr val="accent1">
                    <a:lumMod val="50000"/>
                  </a:schemeClr>
                </a:solidFill>
              </a:rPr>
              <a:t>infrastructur</a:t>
            </a:r>
            <a:r>
              <a:rPr lang="ro-RO" sz="3600" dirty="0">
                <a:solidFill>
                  <a:schemeClr val="accent1">
                    <a:lumMod val="50000"/>
                  </a:schemeClr>
                </a:solidFill>
              </a:rPr>
              <a:t>ă</a:t>
            </a:r>
            <a:r>
              <a:rPr lang="en-US" sz="3600" dirty="0">
                <a:solidFill>
                  <a:schemeClr val="accent1">
                    <a:lumMod val="50000"/>
                  </a:schemeClr>
                </a:solidFill>
              </a:rPr>
              <a:t> </a:t>
            </a:r>
            <a:br>
              <a:rPr lang="en-US" sz="3600" dirty="0">
                <a:solidFill>
                  <a:schemeClr val="accent1">
                    <a:lumMod val="50000"/>
                  </a:schemeClr>
                </a:solidFill>
              </a:rPr>
            </a:br>
            <a:r>
              <a:rPr lang="en-US" sz="3600" dirty="0">
                <a:solidFill>
                  <a:schemeClr val="accent1">
                    <a:lumMod val="50000"/>
                  </a:schemeClr>
                </a:solidFill>
              </a:rPr>
              <a:t>		(</a:t>
            </a:r>
            <a:r>
              <a:rPr lang="ro-RO" sz="3600" dirty="0">
                <a:solidFill>
                  <a:schemeClr val="accent1">
                    <a:lumMod val="50000"/>
                  </a:schemeClr>
                </a:solidFill>
              </a:rPr>
              <a:t>proiectare </a:t>
            </a:r>
            <a:r>
              <a:rPr lang="en-US" sz="3600" dirty="0">
                <a:solidFill>
                  <a:schemeClr val="accent1">
                    <a:lumMod val="50000"/>
                  </a:schemeClr>
                </a:solidFill>
              </a:rPr>
              <a:t>t</a:t>
            </a:r>
            <a:r>
              <a:rPr lang="ro-RO" sz="3600" dirty="0">
                <a:solidFill>
                  <a:schemeClr val="accent1">
                    <a:lumMod val="50000"/>
                  </a:schemeClr>
                </a:solidFill>
              </a:rPr>
              <a:t>ehnică, lucrări construcție, supraveghere</a:t>
            </a:r>
            <a:r>
              <a:rPr lang="en-US" sz="3600" dirty="0">
                <a:solidFill>
                  <a:schemeClr val="accent1">
                    <a:lumMod val="50000"/>
                  </a:schemeClr>
                </a:solidFill>
              </a:rPr>
              <a:t>, </a:t>
            </a:r>
            <a:r>
              <a:rPr lang="ro-RO" sz="3600" dirty="0">
                <a:solidFill>
                  <a:schemeClr val="accent1">
                    <a:lumMod val="50000"/>
                  </a:schemeClr>
                </a:solidFill>
              </a:rPr>
              <a:t>...</a:t>
            </a:r>
            <a:r>
              <a:rPr lang="en-US" sz="3600" dirty="0">
                <a:solidFill>
                  <a:schemeClr val="accent1">
                    <a:lumMod val="50000"/>
                  </a:schemeClr>
                </a:solidFill>
              </a:rPr>
              <a:t>)</a:t>
            </a:r>
            <a:endParaRPr lang="ru-RU" sz="3600" dirty="0">
              <a:solidFill>
                <a:schemeClr val="accent1">
                  <a:lumMod val="50000"/>
                </a:schemeClr>
              </a:solidFill>
            </a:endParaRPr>
          </a:p>
        </p:txBody>
      </p:sp>
    </p:spTree>
    <p:extLst>
      <p:ext uri="{BB962C8B-B14F-4D97-AF65-F5344CB8AC3E}">
        <p14:creationId xmlns:p14="http://schemas.microsoft.com/office/powerpoint/2010/main" val="3396702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2190"/>
            <a:ext cx="12192000" cy="6858000"/>
          </a:xfrm>
        </p:spPr>
      </p:pic>
      <p:sp>
        <p:nvSpPr>
          <p:cNvPr id="2" name="Заголовок 1"/>
          <p:cNvSpPr>
            <a:spLocks noGrp="1"/>
          </p:cNvSpPr>
          <p:nvPr>
            <p:ph type="title"/>
          </p:nvPr>
        </p:nvSpPr>
        <p:spPr>
          <a:xfrm>
            <a:off x="778933" y="813858"/>
            <a:ext cx="10515600" cy="1325563"/>
          </a:xfrm>
        </p:spPr>
        <p:txBody>
          <a:bodyPr anchor="t">
            <a:normAutofit fontScale="90000"/>
          </a:bodyPr>
          <a:lstStyle/>
          <a:p>
            <a:br>
              <a:rPr lang="en-US" sz="3600" dirty="0">
                <a:solidFill>
                  <a:schemeClr val="accent1">
                    <a:lumMod val="50000"/>
                  </a:schemeClr>
                </a:solidFill>
              </a:rPr>
            </a:br>
            <a:r>
              <a:rPr lang="en-US" sz="3600" b="1" dirty="0" err="1">
                <a:solidFill>
                  <a:schemeClr val="accent1">
                    <a:lumMod val="50000"/>
                  </a:schemeClr>
                </a:solidFill>
              </a:rPr>
              <a:t>Abordare</a:t>
            </a:r>
            <a:r>
              <a:rPr lang="en-US" sz="3600" b="1" dirty="0">
                <a:solidFill>
                  <a:schemeClr val="accent1">
                    <a:lumMod val="50000"/>
                  </a:schemeClr>
                </a:solidFill>
              </a:rPr>
              <a:t>: </a:t>
            </a:r>
            <a:r>
              <a:rPr lang="en-US" sz="3600" b="1" dirty="0" err="1">
                <a:solidFill>
                  <a:schemeClr val="accent1">
                    <a:lumMod val="50000"/>
                  </a:schemeClr>
                </a:solidFill>
              </a:rPr>
              <a:t>Cadru</a:t>
            </a:r>
            <a:r>
              <a:rPr lang="en-US" sz="3600" b="1" dirty="0">
                <a:solidFill>
                  <a:schemeClr val="accent1">
                    <a:lumMod val="50000"/>
                  </a:schemeClr>
                </a:solidFill>
              </a:rPr>
              <a:t> </a:t>
            </a:r>
            <a:r>
              <a:rPr lang="en-US" sz="3600" b="1" dirty="0" err="1">
                <a:solidFill>
                  <a:schemeClr val="accent1">
                    <a:lumMod val="50000"/>
                  </a:schemeClr>
                </a:solidFill>
              </a:rPr>
              <a:t>institu</a:t>
            </a:r>
            <a:r>
              <a:rPr lang="ro-RO" sz="3600" b="1" dirty="0" err="1">
                <a:solidFill>
                  <a:schemeClr val="accent1">
                    <a:lumMod val="50000"/>
                  </a:schemeClr>
                </a:solidFill>
              </a:rPr>
              <a:t>țional</a:t>
            </a:r>
            <a:r>
              <a:rPr lang="ro-RO" sz="3600" b="1" dirty="0">
                <a:solidFill>
                  <a:schemeClr val="accent1">
                    <a:lumMod val="50000"/>
                  </a:schemeClr>
                </a:solidFill>
              </a:rPr>
              <a:t> de bază</a:t>
            </a:r>
            <a:r>
              <a:rPr lang="en-US" sz="3600" b="1" dirty="0">
                <a:solidFill>
                  <a:schemeClr val="accent1">
                    <a:lumMod val="50000"/>
                  </a:schemeClr>
                </a:solidFill>
              </a:rPr>
              <a:t>…</a:t>
            </a:r>
            <a:br>
              <a:rPr lang="en-US" sz="3600" b="1" dirty="0">
                <a:solidFill>
                  <a:schemeClr val="accent1">
                    <a:lumMod val="50000"/>
                  </a:schemeClr>
                </a:solidFill>
              </a:rPr>
            </a:br>
            <a:r>
              <a:rPr lang="en-US" sz="3600" b="1" dirty="0">
                <a:solidFill>
                  <a:schemeClr val="accent1">
                    <a:lumMod val="50000"/>
                  </a:schemeClr>
                </a:solidFill>
              </a:rPr>
              <a:t>	</a:t>
            </a:r>
            <a:r>
              <a:rPr lang="en-US" sz="3600" b="1" dirty="0" err="1">
                <a:solidFill>
                  <a:schemeClr val="accent1">
                    <a:lumMod val="50000"/>
                  </a:schemeClr>
                </a:solidFill>
              </a:rPr>
              <a:t>Coopera</a:t>
            </a:r>
            <a:r>
              <a:rPr lang="ro-RO" sz="3600" b="1" dirty="0">
                <a:solidFill>
                  <a:schemeClr val="accent1">
                    <a:lumMod val="50000"/>
                  </a:schemeClr>
                </a:solidFill>
              </a:rPr>
              <a:t>re, </a:t>
            </a:r>
            <a:r>
              <a:rPr lang="ro-RO" sz="2700" b="1" u="sng" dirty="0">
                <a:solidFill>
                  <a:schemeClr val="accent1">
                    <a:lumMod val="50000"/>
                  </a:schemeClr>
                </a:solidFill>
              </a:rPr>
              <a:t>fără</a:t>
            </a:r>
            <a:r>
              <a:rPr lang="en-US" sz="2700" dirty="0">
                <a:solidFill>
                  <a:schemeClr val="accent1">
                    <a:lumMod val="50000"/>
                  </a:schemeClr>
                </a:solidFill>
              </a:rPr>
              <a:t> </a:t>
            </a:r>
            <a:r>
              <a:rPr lang="ro-RO" sz="2700" dirty="0">
                <a:solidFill>
                  <a:schemeClr val="accent1">
                    <a:lumMod val="50000"/>
                  </a:schemeClr>
                </a:solidFill>
              </a:rPr>
              <a:t>structuri paralele de proiect </a:t>
            </a:r>
            <a:br>
              <a:rPr lang="en-US" sz="2700" dirty="0">
                <a:solidFill>
                  <a:schemeClr val="accent1">
                    <a:lumMod val="50000"/>
                  </a:schemeClr>
                </a:solidFill>
              </a:rPr>
            </a:br>
            <a:br>
              <a:rPr lang="en-US" sz="3600" dirty="0">
                <a:solidFill>
                  <a:schemeClr val="accent1">
                    <a:lumMod val="50000"/>
                  </a:schemeClr>
                </a:solidFill>
              </a:rPr>
            </a:br>
            <a:r>
              <a:rPr lang="en-US" sz="3600" dirty="0">
                <a:solidFill>
                  <a:schemeClr val="accent1">
                    <a:lumMod val="50000"/>
                  </a:schemeClr>
                </a:solidFill>
              </a:rPr>
              <a:t>MIDR</a:t>
            </a:r>
            <a:br>
              <a:rPr lang="en-US" sz="3600" dirty="0">
                <a:solidFill>
                  <a:schemeClr val="accent1">
                    <a:lumMod val="50000"/>
                  </a:schemeClr>
                </a:solidFill>
              </a:rPr>
            </a:br>
            <a:r>
              <a:rPr lang="en-US" sz="2700" dirty="0" err="1">
                <a:solidFill>
                  <a:schemeClr val="accent1">
                    <a:lumMod val="50000"/>
                  </a:schemeClr>
                </a:solidFill>
              </a:rPr>
              <a:t>Minist</a:t>
            </a:r>
            <a:r>
              <a:rPr lang="ro-RO" sz="2700" dirty="0" err="1">
                <a:solidFill>
                  <a:schemeClr val="accent1">
                    <a:lumMod val="50000"/>
                  </a:schemeClr>
                </a:solidFill>
              </a:rPr>
              <a:t>erul</a:t>
            </a:r>
            <a:r>
              <a:rPr lang="ro-RO" sz="2700" dirty="0">
                <a:solidFill>
                  <a:schemeClr val="accent1">
                    <a:lumMod val="50000"/>
                  </a:schemeClr>
                </a:solidFill>
              </a:rPr>
              <a:t> </a:t>
            </a:r>
            <a:r>
              <a:rPr lang="en-US" sz="2700" dirty="0" err="1">
                <a:solidFill>
                  <a:schemeClr val="accent1">
                    <a:lumMod val="50000"/>
                  </a:schemeClr>
                </a:solidFill>
              </a:rPr>
              <a:t>Infrastructur</a:t>
            </a:r>
            <a:r>
              <a:rPr lang="ro-RO" sz="2700" dirty="0">
                <a:solidFill>
                  <a:schemeClr val="accent1">
                    <a:lumMod val="50000"/>
                  </a:schemeClr>
                </a:solidFill>
              </a:rPr>
              <a:t>ii și Dezvoltării </a:t>
            </a:r>
            <a:r>
              <a:rPr lang="en-US" sz="2700" dirty="0">
                <a:solidFill>
                  <a:schemeClr val="accent1">
                    <a:lumMod val="50000"/>
                  </a:schemeClr>
                </a:solidFill>
              </a:rPr>
              <a:t>Regional</a:t>
            </a:r>
            <a:r>
              <a:rPr lang="ro-RO" sz="2700" dirty="0">
                <a:solidFill>
                  <a:schemeClr val="accent1">
                    <a:lumMod val="50000"/>
                  </a:schemeClr>
                </a:solidFill>
              </a:rPr>
              <a:t>e</a:t>
            </a:r>
            <a:br>
              <a:rPr lang="en-US" sz="2700" dirty="0">
                <a:solidFill>
                  <a:schemeClr val="accent1">
                    <a:lumMod val="50000"/>
                  </a:schemeClr>
                </a:solidFill>
              </a:rPr>
            </a:br>
            <a:br>
              <a:rPr lang="en-US" sz="3600" dirty="0">
                <a:solidFill>
                  <a:schemeClr val="accent1">
                    <a:lumMod val="50000"/>
                  </a:schemeClr>
                </a:solidFill>
              </a:rPr>
            </a:br>
            <a:r>
              <a:rPr lang="ro-RO" sz="3600" dirty="0">
                <a:solidFill>
                  <a:schemeClr val="accent1">
                    <a:lumMod val="50000"/>
                  </a:schemeClr>
                </a:solidFill>
              </a:rPr>
              <a:t>CRD-uri</a:t>
            </a:r>
            <a:br>
              <a:rPr lang="en-US" sz="3600" dirty="0">
                <a:solidFill>
                  <a:schemeClr val="accent1">
                    <a:lumMod val="50000"/>
                  </a:schemeClr>
                </a:solidFill>
              </a:rPr>
            </a:br>
            <a:r>
              <a:rPr lang="ro-RO" sz="2700" dirty="0">
                <a:solidFill>
                  <a:schemeClr val="accent1">
                    <a:lumMod val="50000"/>
                  </a:schemeClr>
                </a:solidFill>
              </a:rPr>
              <a:t>Consiliile Regionale p/u Dezvoltare și Comisiile Sectoriale</a:t>
            </a:r>
            <a:br>
              <a:rPr lang="en-US" sz="3600" dirty="0">
                <a:solidFill>
                  <a:schemeClr val="accent1">
                    <a:lumMod val="50000"/>
                  </a:schemeClr>
                </a:solidFill>
              </a:rPr>
            </a:br>
            <a:r>
              <a:rPr lang="ro-RO" sz="3600" dirty="0">
                <a:solidFill>
                  <a:schemeClr val="accent1">
                    <a:lumMod val="50000"/>
                  </a:schemeClr>
                </a:solidFill>
              </a:rPr>
              <a:t>ADR-uri</a:t>
            </a:r>
            <a:br>
              <a:rPr lang="en-US" sz="3600" dirty="0">
                <a:solidFill>
                  <a:schemeClr val="accent1">
                    <a:lumMod val="50000"/>
                  </a:schemeClr>
                </a:solidFill>
              </a:rPr>
            </a:br>
            <a:r>
              <a:rPr lang="ro-RO" sz="2700" dirty="0">
                <a:solidFill>
                  <a:schemeClr val="accent1">
                    <a:lumMod val="50000"/>
                  </a:schemeClr>
                </a:solidFill>
              </a:rPr>
              <a:t>Agențiile de Dezvoltare Regională</a:t>
            </a:r>
            <a:br>
              <a:rPr lang="en-US" sz="3600" dirty="0">
                <a:solidFill>
                  <a:schemeClr val="accent1">
                    <a:lumMod val="50000"/>
                  </a:schemeClr>
                </a:solidFill>
              </a:rPr>
            </a:br>
            <a:br>
              <a:rPr lang="en-US" sz="3600" dirty="0">
                <a:solidFill>
                  <a:schemeClr val="accent1">
                    <a:lumMod val="50000"/>
                  </a:schemeClr>
                </a:solidFill>
              </a:rPr>
            </a:br>
            <a:r>
              <a:rPr lang="en-US" sz="3600" dirty="0">
                <a:solidFill>
                  <a:schemeClr val="accent1">
                    <a:lumMod val="50000"/>
                  </a:schemeClr>
                </a:solidFill>
              </a:rPr>
              <a:t>A</a:t>
            </a:r>
            <a:r>
              <a:rPr lang="ro-RO" sz="3600" dirty="0">
                <a:solidFill>
                  <a:schemeClr val="accent1">
                    <a:lumMod val="50000"/>
                  </a:schemeClr>
                </a:solidFill>
              </a:rPr>
              <a:t>A</a:t>
            </a:r>
            <a:r>
              <a:rPr lang="en-US" sz="3600" dirty="0">
                <a:solidFill>
                  <a:schemeClr val="accent1">
                    <a:lumMod val="50000"/>
                  </a:schemeClr>
                </a:solidFill>
              </a:rPr>
              <a:t>P, AMAC, </a:t>
            </a:r>
            <a:r>
              <a:rPr lang="ro-RO" sz="3600" dirty="0">
                <a:solidFill>
                  <a:schemeClr val="accent1">
                    <a:lumMod val="50000"/>
                  </a:schemeClr>
                </a:solidFill>
              </a:rPr>
              <a:t>UTM</a:t>
            </a:r>
            <a:r>
              <a:rPr lang="en-US" sz="3600" dirty="0">
                <a:solidFill>
                  <a:schemeClr val="accent1">
                    <a:lumMod val="50000"/>
                  </a:schemeClr>
                </a:solidFill>
              </a:rPr>
              <a:t>, … Part</a:t>
            </a:r>
            <a:r>
              <a:rPr lang="ro-RO" sz="3600" dirty="0">
                <a:solidFill>
                  <a:schemeClr val="accent1">
                    <a:lumMod val="50000"/>
                  </a:schemeClr>
                </a:solidFill>
              </a:rPr>
              <a:t>e</a:t>
            </a:r>
            <a:r>
              <a:rPr lang="en-US" sz="3600" dirty="0" err="1">
                <a:solidFill>
                  <a:schemeClr val="accent1">
                    <a:lumMod val="50000"/>
                  </a:schemeClr>
                </a:solidFill>
              </a:rPr>
              <a:t>ner</a:t>
            </a:r>
            <a:r>
              <a:rPr lang="ro-RO" sz="3600" dirty="0">
                <a:solidFill>
                  <a:schemeClr val="accent1">
                    <a:lumMod val="50000"/>
                  </a:schemeClr>
                </a:solidFill>
              </a:rPr>
              <a:t>i locali și</a:t>
            </a:r>
            <a:r>
              <a:rPr lang="en-US" sz="3600" dirty="0">
                <a:solidFill>
                  <a:schemeClr val="accent1">
                    <a:lumMod val="50000"/>
                  </a:schemeClr>
                </a:solidFill>
              </a:rPr>
              <a:t> </a:t>
            </a:r>
            <a:br>
              <a:rPr lang="en-US" sz="3600" dirty="0">
                <a:solidFill>
                  <a:schemeClr val="accent1">
                    <a:lumMod val="50000"/>
                  </a:schemeClr>
                </a:solidFill>
              </a:rPr>
            </a:br>
            <a:r>
              <a:rPr lang="ro-RO" sz="3600" dirty="0" err="1">
                <a:solidFill>
                  <a:schemeClr val="accent1">
                    <a:lumMod val="50000"/>
                  </a:schemeClr>
                </a:solidFill>
              </a:rPr>
              <a:t>Benificiarii</a:t>
            </a:r>
            <a:r>
              <a:rPr lang="ro-RO" sz="3600" dirty="0">
                <a:solidFill>
                  <a:schemeClr val="accent1">
                    <a:lumMod val="50000"/>
                  </a:schemeClr>
                </a:solidFill>
              </a:rPr>
              <a:t> investițiilor de infrastructură</a:t>
            </a:r>
            <a:br>
              <a:rPr lang="en-US" sz="3600" dirty="0">
                <a:solidFill>
                  <a:schemeClr val="accent1">
                    <a:lumMod val="50000"/>
                  </a:schemeClr>
                </a:solidFill>
              </a:rPr>
            </a:br>
            <a:endParaRPr lang="ru-RU" sz="3600" dirty="0">
              <a:solidFill>
                <a:schemeClr val="accent1">
                  <a:lumMod val="50000"/>
                </a:schemeClr>
              </a:solidFill>
            </a:endParaRPr>
          </a:p>
        </p:txBody>
      </p:sp>
      <p:sp>
        <p:nvSpPr>
          <p:cNvPr id="6" name="Textplatzhalter 14">
            <a:extLst>
              <a:ext uri="{FF2B5EF4-FFF2-40B4-BE49-F238E27FC236}">
                <a16:creationId xmlns:a16="http://schemas.microsoft.com/office/drawing/2014/main" id="{67353954-77C3-44C2-BF1F-63E928409E46}"/>
              </a:ext>
            </a:extLst>
          </p:cNvPr>
          <p:cNvSpPr txBox="1">
            <a:spLocks/>
          </p:cNvSpPr>
          <p:nvPr/>
        </p:nvSpPr>
        <p:spPr bwMode="gray">
          <a:xfrm>
            <a:off x="7806266" y="0"/>
            <a:ext cx="4385733" cy="6858000"/>
          </a:xfrm>
          <a:prstGeom prst="rect">
            <a:avLst/>
          </a:prstGeom>
          <a:solidFill>
            <a:srgbClr val="4B859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R="0" indent="0" defTabSz="914400" eaLnBrk="0" fontAlgn="base" hangingPunct="0">
              <a:lnSpc>
                <a:spcPct val="100000"/>
              </a:lnSpc>
              <a:spcBef>
                <a:spcPct val="0"/>
              </a:spcBef>
              <a:spcAft>
                <a:spcPct val="0"/>
              </a:spcAft>
              <a:buClrTx/>
              <a:buSzTx/>
              <a:buFontTx/>
              <a:buNone/>
              <a:tabLst/>
              <a:defRPr kumimoji="0" sz="2200" i="0" u="none" strike="noStrike" cap="none" normalizeH="0" baseline="0">
                <a:ln>
                  <a:noFill/>
                </a:ln>
                <a:solidFill>
                  <a:srgbClr val="006699"/>
                </a:solidFill>
                <a:effectLst/>
                <a:latin typeface="Arial" charset="0"/>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Arial" panose="020B0604020202020204" pitchFamily="34" charset="0"/>
              <a:buChar char="•"/>
            </a:pPr>
            <a:endParaRPr lang="en-US" sz="2400" dirty="0">
              <a:solidFill>
                <a:schemeClr val="bg1"/>
              </a:solidFill>
              <a:latin typeface="+mj-lt"/>
            </a:endParaRPr>
          </a:p>
          <a:p>
            <a:pPr marL="285750" indent="-285750">
              <a:buFont typeface="Arial" panose="020B0604020202020204" pitchFamily="34" charset="0"/>
              <a:buChar char="•"/>
            </a:pPr>
            <a:r>
              <a:rPr lang="ro-RO" sz="2400" dirty="0">
                <a:solidFill>
                  <a:schemeClr val="bg1"/>
                </a:solidFill>
                <a:latin typeface="+mj-lt"/>
              </a:rPr>
              <a:t>Aspecte de strategie</a:t>
            </a:r>
            <a:endParaRPr lang="en-US" sz="2400" dirty="0">
              <a:solidFill>
                <a:schemeClr val="bg1"/>
              </a:solidFill>
              <a:latin typeface="+mj-lt"/>
            </a:endParaRPr>
          </a:p>
          <a:p>
            <a:pPr marL="285750" indent="-285750">
              <a:buFont typeface="Arial" panose="020B0604020202020204" pitchFamily="34" charset="0"/>
              <a:buChar char="•"/>
            </a:pPr>
            <a:r>
              <a:rPr lang="ro-RO" sz="2400" dirty="0">
                <a:solidFill>
                  <a:schemeClr val="bg1"/>
                </a:solidFill>
                <a:latin typeface="+mj-lt"/>
              </a:rPr>
              <a:t>Aspecte de reglementare</a:t>
            </a:r>
            <a:endParaRPr lang="en-US" sz="2400" dirty="0">
              <a:solidFill>
                <a:schemeClr val="bg1"/>
              </a:solidFill>
              <a:latin typeface="+mj-lt"/>
            </a:endParaRPr>
          </a:p>
          <a:p>
            <a:pPr marL="285750" indent="-285750">
              <a:buFont typeface="Arial" panose="020B0604020202020204" pitchFamily="34" charset="0"/>
              <a:buChar char="•"/>
            </a:pPr>
            <a:r>
              <a:rPr lang="ro-RO" sz="2400" dirty="0">
                <a:solidFill>
                  <a:schemeClr val="bg1"/>
                </a:solidFill>
                <a:latin typeface="+mj-lt"/>
              </a:rPr>
              <a:t>Aspecte instituționale</a:t>
            </a:r>
            <a:endParaRPr lang="en-US" sz="2400" dirty="0">
              <a:solidFill>
                <a:schemeClr val="bg1"/>
              </a:solidFill>
              <a:latin typeface="+mj-lt"/>
            </a:endParaRPr>
          </a:p>
          <a:p>
            <a:pPr marL="285750" indent="-285750">
              <a:buFont typeface="Arial" panose="020B0604020202020204" pitchFamily="34" charset="0"/>
              <a:buChar char="•"/>
            </a:pPr>
            <a:endParaRPr lang="en-US" sz="2400" dirty="0">
              <a:solidFill>
                <a:schemeClr val="bg1"/>
              </a:solidFill>
              <a:latin typeface="+mj-lt"/>
            </a:endParaRPr>
          </a:p>
          <a:p>
            <a:pPr marL="285750" indent="-285750">
              <a:buFont typeface="Arial" panose="020B0604020202020204" pitchFamily="34" charset="0"/>
              <a:buChar char="•"/>
            </a:pPr>
            <a:r>
              <a:rPr lang="ro-RO" sz="2400" dirty="0">
                <a:solidFill>
                  <a:schemeClr val="bg1"/>
                </a:solidFill>
                <a:latin typeface="+mj-lt"/>
              </a:rPr>
              <a:t>Mecanismul de Dezvoltare Regională</a:t>
            </a:r>
            <a:endParaRPr lang="en-US" sz="2400" dirty="0">
              <a:solidFill>
                <a:schemeClr val="bg1"/>
              </a:solidFill>
              <a:latin typeface="+mj-lt"/>
            </a:endParaRPr>
          </a:p>
          <a:p>
            <a:pPr marL="285750" indent="-285750">
              <a:buFont typeface="Arial" panose="020B0604020202020204" pitchFamily="34" charset="0"/>
              <a:buChar char="•"/>
            </a:pPr>
            <a:r>
              <a:rPr lang="en-US" sz="2400" dirty="0">
                <a:solidFill>
                  <a:schemeClr val="bg1"/>
                </a:solidFill>
                <a:latin typeface="+mj-lt"/>
              </a:rPr>
              <a:t>Program</a:t>
            </a:r>
            <a:r>
              <a:rPr lang="ro-RO" sz="2400" dirty="0">
                <a:solidFill>
                  <a:schemeClr val="bg1"/>
                </a:solidFill>
                <a:latin typeface="+mj-lt"/>
              </a:rPr>
              <a:t>e și Planuri</a:t>
            </a:r>
            <a:endParaRPr lang="en-US" sz="2400" dirty="0">
              <a:solidFill>
                <a:schemeClr val="bg1"/>
              </a:solidFill>
              <a:latin typeface="+mj-lt"/>
            </a:endParaRPr>
          </a:p>
          <a:p>
            <a:pPr marL="285750" indent="-285750">
              <a:buFont typeface="Arial" panose="020B0604020202020204" pitchFamily="34" charset="0"/>
              <a:buChar char="•"/>
            </a:pPr>
            <a:r>
              <a:rPr lang="en-US" sz="2400" dirty="0" err="1">
                <a:solidFill>
                  <a:schemeClr val="bg1"/>
                </a:solidFill>
                <a:latin typeface="+mj-lt"/>
              </a:rPr>
              <a:t>Participa</a:t>
            </a:r>
            <a:r>
              <a:rPr lang="ro-RO" sz="2400" dirty="0">
                <a:solidFill>
                  <a:schemeClr val="bg1"/>
                </a:solidFill>
                <a:latin typeface="+mj-lt"/>
              </a:rPr>
              <a:t>re</a:t>
            </a:r>
            <a:endParaRPr lang="en-US" sz="2400" dirty="0">
              <a:solidFill>
                <a:schemeClr val="bg1"/>
              </a:solidFill>
              <a:latin typeface="+mj-lt"/>
            </a:endParaRPr>
          </a:p>
          <a:p>
            <a:pPr marL="285750" indent="-285750">
              <a:buFont typeface="Arial" panose="020B0604020202020204" pitchFamily="34" charset="0"/>
              <a:buChar char="•"/>
            </a:pPr>
            <a:r>
              <a:rPr lang="en-US" sz="2400" dirty="0">
                <a:solidFill>
                  <a:schemeClr val="bg1"/>
                </a:solidFill>
                <a:latin typeface="+mj-lt"/>
              </a:rPr>
              <a:t>Management </a:t>
            </a:r>
            <a:r>
              <a:rPr lang="ro-RO" sz="2400" dirty="0">
                <a:solidFill>
                  <a:schemeClr val="bg1"/>
                </a:solidFill>
                <a:latin typeface="+mj-lt"/>
              </a:rPr>
              <a:t>Financiar</a:t>
            </a:r>
            <a:endParaRPr lang="en-US" sz="2400" dirty="0">
              <a:solidFill>
                <a:schemeClr val="bg1"/>
              </a:solidFill>
              <a:latin typeface="+mj-lt"/>
            </a:endParaRPr>
          </a:p>
          <a:p>
            <a:pPr marL="285750" indent="-285750">
              <a:buFont typeface="Arial" panose="020B0604020202020204" pitchFamily="34" charset="0"/>
              <a:buChar char="•"/>
            </a:pPr>
            <a:endParaRPr lang="en-US" sz="2400" dirty="0">
              <a:solidFill>
                <a:schemeClr val="bg1"/>
              </a:solidFill>
              <a:latin typeface="+mj-lt"/>
            </a:endParaRPr>
          </a:p>
          <a:p>
            <a:pPr marL="285750" indent="-285750">
              <a:buFont typeface="Arial" panose="020B0604020202020204" pitchFamily="34" charset="0"/>
              <a:buChar char="•"/>
            </a:pPr>
            <a:r>
              <a:rPr lang="en-US" sz="2400" dirty="0" err="1">
                <a:solidFill>
                  <a:schemeClr val="bg1"/>
                </a:solidFill>
                <a:latin typeface="+mj-lt"/>
              </a:rPr>
              <a:t>Identificarea</a:t>
            </a:r>
            <a:r>
              <a:rPr lang="en-US" sz="2400" dirty="0">
                <a:solidFill>
                  <a:schemeClr val="bg1"/>
                </a:solidFill>
                <a:latin typeface="+mj-lt"/>
              </a:rPr>
              <a:t>, </a:t>
            </a:r>
            <a:r>
              <a:rPr lang="en-US" sz="2400" dirty="0" err="1">
                <a:solidFill>
                  <a:schemeClr val="bg1"/>
                </a:solidFill>
                <a:latin typeface="+mj-lt"/>
              </a:rPr>
              <a:t>dezvoltarea</a:t>
            </a:r>
            <a:r>
              <a:rPr lang="en-US" sz="2400" dirty="0">
                <a:solidFill>
                  <a:schemeClr val="bg1"/>
                </a:solidFill>
                <a:latin typeface="+mj-lt"/>
              </a:rPr>
              <a:t> </a:t>
            </a:r>
            <a:r>
              <a:rPr lang="en-US" sz="2400" dirty="0" err="1">
                <a:solidFill>
                  <a:schemeClr val="bg1"/>
                </a:solidFill>
                <a:latin typeface="+mj-lt"/>
              </a:rPr>
              <a:t>și</a:t>
            </a:r>
            <a:r>
              <a:rPr lang="en-US" sz="2400" dirty="0">
                <a:solidFill>
                  <a:schemeClr val="bg1"/>
                </a:solidFill>
                <a:latin typeface="+mj-lt"/>
              </a:rPr>
              <a:t> </a:t>
            </a:r>
            <a:r>
              <a:rPr lang="en-US" sz="2400" dirty="0" err="1">
                <a:solidFill>
                  <a:schemeClr val="bg1"/>
                </a:solidFill>
                <a:latin typeface="+mj-lt"/>
              </a:rPr>
              <a:t>implementarea</a:t>
            </a:r>
            <a:r>
              <a:rPr lang="en-US" sz="2400" dirty="0">
                <a:solidFill>
                  <a:schemeClr val="bg1"/>
                </a:solidFill>
                <a:latin typeface="+mj-lt"/>
              </a:rPr>
              <a:t> </a:t>
            </a:r>
            <a:r>
              <a:rPr lang="en-US" sz="2400" dirty="0" err="1">
                <a:solidFill>
                  <a:schemeClr val="bg1"/>
                </a:solidFill>
                <a:latin typeface="+mj-lt"/>
              </a:rPr>
              <a:t>proiectelor</a:t>
            </a:r>
            <a:r>
              <a:rPr lang="en-US" sz="2400" dirty="0">
                <a:solidFill>
                  <a:schemeClr val="bg1"/>
                </a:solidFill>
                <a:latin typeface="+mj-lt"/>
              </a:rPr>
              <a:t> de </a:t>
            </a:r>
            <a:r>
              <a:rPr lang="en-US" sz="2400" dirty="0" err="1">
                <a:solidFill>
                  <a:schemeClr val="bg1"/>
                </a:solidFill>
                <a:latin typeface="+mj-lt"/>
              </a:rPr>
              <a:t>investiții</a:t>
            </a:r>
            <a:r>
              <a:rPr lang="en-US" sz="2400" dirty="0">
                <a:solidFill>
                  <a:schemeClr val="bg1"/>
                </a:solidFill>
                <a:latin typeface="+mj-lt"/>
              </a:rPr>
              <a:t> </a:t>
            </a:r>
            <a:r>
              <a:rPr lang="en-US" sz="2400" dirty="0" err="1">
                <a:solidFill>
                  <a:schemeClr val="bg1"/>
                </a:solidFill>
                <a:latin typeface="+mj-lt"/>
              </a:rPr>
              <a:t>exemplare</a:t>
            </a:r>
            <a:endParaRPr lang="ro-RO" sz="2400" dirty="0">
              <a:solidFill>
                <a:schemeClr val="bg1"/>
              </a:solidFill>
              <a:latin typeface="+mj-lt"/>
            </a:endParaRPr>
          </a:p>
          <a:p>
            <a:pPr marL="285750" indent="-285750">
              <a:buFont typeface="Arial" panose="020B0604020202020204" pitchFamily="34" charset="0"/>
              <a:buChar char="•"/>
            </a:pPr>
            <a:r>
              <a:rPr lang="ro-RO" sz="2400" dirty="0">
                <a:solidFill>
                  <a:schemeClr val="bg1"/>
                </a:solidFill>
                <a:latin typeface="+mj-lt"/>
              </a:rPr>
              <a:t>Furnizarea serviciilor</a:t>
            </a:r>
            <a:endParaRPr lang="en-US" sz="2400" dirty="0">
              <a:solidFill>
                <a:schemeClr val="bg1"/>
              </a:solidFill>
              <a:latin typeface="+mj-lt"/>
            </a:endParaRPr>
          </a:p>
          <a:p>
            <a:pPr marL="285750" indent="-285750">
              <a:buFont typeface="Arial" panose="020B0604020202020204" pitchFamily="34" charset="0"/>
              <a:buChar char="•"/>
            </a:pPr>
            <a:endParaRPr lang="en-US" sz="2400" dirty="0">
              <a:solidFill>
                <a:schemeClr val="bg1"/>
              </a:solidFill>
              <a:latin typeface="+mj-lt"/>
            </a:endParaRPr>
          </a:p>
          <a:p>
            <a:pPr marL="342900" indent="-342900" algn="r">
              <a:buFont typeface="Wingdings" panose="05000000000000000000" pitchFamily="2" charset="2"/>
              <a:buChar char="Ø"/>
            </a:pPr>
            <a:r>
              <a:rPr lang="ro-RO" sz="2400" b="1" dirty="0">
                <a:solidFill>
                  <a:schemeClr val="bg1"/>
                </a:solidFill>
                <a:latin typeface="+mj-lt"/>
              </a:rPr>
              <a:t>Dezvoltare Regională</a:t>
            </a:r>
            <a:r>
              <a:rPr lang="en-US" sz="2400" b="1" dirty="0">
                <a:solidFill>
                  <a:schemeClr val="bg1"/>
                </a:solidFill>
                <a:latin typeface="+mj-lt"/>
              </a:rPr>
              <a:t> = </a:t>
            </a:r>
            <a:endParaRPr lang="ro-RO" sz="2400" b="1" dirty="0">
              <a:solidFill>
                <a:schemeClr val="bg1"/>
              </a:solidFill>
              <a:latin typeface="+mj-lt"/>
            </a:endParaRPr>
          </a:p>
          <a:p>
            <a:pPr algn="r"/>
            <a:r>
              <a:rPr lang="ro-RO" sz="2400" b="1" dirty="0">
                <a:solidFill>
                  <a:schemeClr val="bg1"/>
                </a:solidFill>
                <a:latin typeface="+mj-lt"/>
              </a:rPr>
              <a:t>Acțiune locală coordonată </a:t>
            </a:r>
            <a:endParaRPr lang="en-US" sz="2400" b="1" dirty="0">
              <a:solidFill>
                <a:schemeClr val="bg1"/>
              </a:solidFill>
              <a:latin typeface="+mj-lt"/>
            </a:endParaRPr>
          </a:p>
          <a:p>
            <a:endParaRPr lang="ro-RO" sz="1600" dirty="0">
              <a:solidFill>
                <a:schemeClr val="bg1"/>
              </a:solidFill>
            </a:endParaRPr>
          </a:p>
        </p:txBody>
      </p:sp>
    </p:spTree>
    <p:extLst>
      <p:ext uri="{BB962C8B-B14F-4D97-AF65-F5344CB8AC3E}">
        <p14:creationId xmlns:p14="http://schemas.microsoft.com/office/powerpoint/2010/main" val="4257720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Заголовок 1"/>
          <p:cNvSpPr>
            <a:spLocks noGrp="1"/>
          </p:cNvSpPr>
          <p:nvPr>
            <p:ph type="title"/>
          </p:nvPr>
        </p:nvSpPr>
        <p:spPr>
          <a:xfrm>
            <a:off x="778932" y="813858"/>
            <a:ext cx="4832695" cy="1325563"/>
          </a:xfrm>
        </p:spPr>
        <p:txBody>
          <a:bodyPr anchor="t">
            <a:normAutofit fontScale="90000"/>
          </a:bodyPr>
          <a:lstStyle/>
          <a:p>
            <a:br>
              <a:rPr lang="en-US" sz="3600" dirty="0">
                <a:solidFill>
                  <a:schemeClr val="accent1">
                    <a:lumMod val="50000"/>
                  </a:schemeClr>
                </a:solidFill>
              </a:rPr>
            </a:br>
            <a:r>
              <a:rPr lang="ro-RO" sz="3600" b="1" dirty="0">
                <a:solidFill>
                  <a:schemeClr val="accent1">
                    <a:lumMod val="50000"/>
                  </a:schemeClr>
                </a:solidFill>
              </a:rPr>
              <a:t>Abordare</a:t>
            </a:r>
            <a:r>
              <a:rPr lang="en-US" sz="3600" b="1" dirty="0">
                <a:solidFill>
                  <a:schemeClr val="accent1">
                    <a:lumMod val="50000"/>
                  </a:schemeClr>
                </a:solidFill>
              </a:rPr>
              <a:t>: model “</a:t>
            </a:r>
            <a:r>
              <a:rPr lang="ro-RO" sz="3600" b="1" dirty="0">
                <a:solidFill>
                  <a:schemeClr val="accent1">
                    <a:lumMod val="50000"/>
                  </a:schemeClr>
                </a:solidFill>
              </a:rPr>
              <a:t>Fermoar</a:t>
            </a:r>
            <a:r>
              <a:rPr lang="en-US" sz="3600" b="1" dirty="0">
                <a:solidFill>
                  <a:schemeClr val="accent1">
                    <a:lumMod val="50000"/>
                  </a:schemeClr>
                </a:solidFill>
              </a:rPr>
              <a:t>”</a:t>
            </a:r>
            <a:br>
              <a:rPr lang="en-US" sz="3600" dirty="0">
                <a:solidFill>
                  <a:schemeClr val="accent1">
                    <a:lumMod val="50000"/>
                  </a:schemeClr>
                </a:solidFill>
              </a:rPr>
            </a:br>
            <a:br>
              <a:rPr lang="en-US" sz="3600" dirty="0">
                <a:solidFill>
                  <a:schemeClr val="accent1">
                    <a:lumMod val="50000"/>
                  </a:schemeClr>
                </a:solidFill>
              </a:rPr>
            </a:br>
            <a:r>
              <a:rPr lang="en-US" sz="3600" dirty="0" err="1">
                <a:solidFill>
                  <a:schemeClr val="accent1">
                    <a:lumMod val="50000"/>
                  </a:schemeClr>
                </a:solidFill>
              </a:rPr>
              <a:t>Dezvoltarea</a:t>
            </a:r>
            <a:r>
              <a:rPr lang="en-US" sz="3600" dirty="0">
                <a:solidFill>
                  <a:schemeClr val="accent1">
                    <a:lumMod val="50000"/>
                  </a:schemeClr>
                </a:solidFill>
              </a:rPr>
              <a:t> de proiecte </a:t>
            </a:r>
            <a:br>
              <a:rPr lang="ro-RO" sz="3600" dirty="0">
                <a:solidFill>
                  <a:schemeClr val="accent1">
                    <a:lumMod val="50000"/>
                  </a:schemeClr>
                </a:solidFill>
              </a:rPr>
            </a:br>
            <a:r>
              <a:rPr lang="en-US" sz="3600" dirty="0" err="1">
                <a:solidFill>
                  <a:schemeClr val="accent1">
                    <a:lumMod val="50000"/>
                  </a:schemeClr>
                </a:solidFill>
              </a:rPr>
              <a:t>prin</a:t>
            </a:r>
            <a:r>
              <a:rPr lang="en-US" sz="3600" dirty="0">
                <a:solidFill>
                  <a:schemeClr val="accent1">
                    <a:lumMod val="50000"/>
                  </a:schemeClr>
                </a:solidFill>
              </a:rPr>
              <a:t> </a:t>
            </a:r>
            <a:r>
              <a:rPr lang="en-US" sz="3600" dirty="0" err="1">
                <a:solidFill>
                  <a:schemeClr val="accent1">
                    <a:lumMod val="50000"/>
                  </a:schemeClr>
                </a:solidFill>
              </a:rPr>
              <a:t>intermediul</a:t>
            </a:r>
            <a:r>
              <a:rPr lang="en-US" sz="3600" dirty="0">
                <a:solidFill>
                  <a:schemeClr val="accent1">
                    <a:lumMod val="50000"/>
                  </a:schemeClr>
                </a:solidFill>
              </a:rPr>
              <a:t> </a:t>
            </a:r>
            <a:br>
              <a:rPr lang="ro-RO" sz="3600" dirty="0">
                <a:solidFill>
                  <a:schemeClr val="accent1">
                    <a:lumMod val="50000"/>
                  </a:schemeClr>
                </a:solidFill>
              </a:rPr>
            </a:br>
            <a:r>
              <a:rPr lang="en-US" sz="3600" dirty="0" err="1">
                <a:solidFill>
                  <a:schemeClr val="accent1">
                    <a:lumMod val="50000"/>
                  </a:schemeClr>
                </a:solidFill>
              </a:rPr>
              <a:t>planificării</a:t>
            </a:r>
            <a:r>
              <a:rPr lang="en-US" sz="3600" dirty="0">
                <a:solidFill>
                  <a:schemeClr val="accent1">
                    <a:lumMod val="50000"/>
                  </a:schemeClr>
                </a:solidFill>
              </a:rPr>
              <a:t> </a:t>
            </a:r>
            <a:r>
              <a:rPr lang="en-US" sz="3600" dirty="0" err="1">
                <a:solidFill>
                  <a:schemeClr val="accent1">
                    <a:lumMod val="50000"/>
                  </a:schemeClr>
                </a:solidFill>
              </a:rPr>
              <a:t>regionale</a:t>
            </a:r>
            <a:r>
              <a:rPr lang="en-US" sz="3600" dirty="0">
                <a:solidFill>
                  <a:schemeClr val="accent1">
                    <a:lumMod val="50000"/>
                  </a:schemeClr>
                </a:solidFill>
              </a:rPr>
              <a:t> cu ADR-</a:t>
            </a:r>
            <a:r>
              <a:rPr lang="en-US" sz="3600" dirty="0" err="1">
                <a:solidFill>
                  <a:schemeClr val="accent1">
                    <a:lumMod val="50000"/>
                  </a:schemeClr>
                </a:solidFill>
              </a:rPr>
              <a:t>uri</a:t>
            </a:r>
            <a:r>
              <a:rPr lang="en-US" sz="3600" dirty="0">
                <a:solidFill>
                  <a:schemeClr val="accent1">
                    <a:lumMod val="50000"/>
                  </a:schemeClr>
                </a:solidFill>
              </a:rPr>
              <a:t>, C</a:t>
            </a:r>
            <a:r>
              <a:rPr lang="ro-RO" sz="3600" dirty="0">
                <a:solidFill>
                  <a:schemeClr val="accent1">
                    <a:lumMod val="50000"/>
                  </a:schemeClr>
                </a:solidFill>
              </a:rPr>
              <a:t>RD</a:t>
            </a:r>
            <a:r>
              <a:rPr lang="en-US" sz="3600" dirty="0">
                <a:solidFill>
                  <a:schemeClr val="accent1">
                    <a:lumMod val="50000"/>
                  </a:schemeClr>
                </a:solidFill>
              </a:rPr>
              <a:t>-</a:t>
            </a:r>
            <a:r>
              <a:rPr lang="en-US" sz="3600" dirty="0" err="1">
                <a:solidFill>
                  <a:schemeClr val="accent1">
                    <a:lumMod val="50000"/>
                  </a:schemeClr>
                </a:solidFill>
              </a:rPr>
              <a:t>uri</a:t>
            </a:r>
            <a:br>
              <a:rPr lang="en-US" sz="3600" dirty="0">
                <a:solidFill>
                  <a:schemeClr val="accent1">
                    <a:lumMod val="50000"/>
                  </a:schemeClr>
                </a:solidFill>
              </a:rPr>
            </a:br>
            <a:br>
              <a:rPr lang="en-US" sz="3600" dirty="0">
                <a:solidFill>
                  <a:schemeClr val="accent1">
                    <a:lumMod val="50000"/>
                  </a:schemeClr>
                </a:solidFill>
              </a:rPr>
            </a:br>
            <a:br>
              <a:rPr lang="en-US" sz="3600" dirty="0">
                <a:solidFill>
                  <a:schemeClr val="accent1">
                    <a:lumMod val="50000"/>
                  </a:schemeClr>
                </a:solidFill>
              </a:rPr>
            </a:br>
            <a:r>
              <a:rPr lang="ro-RO" sz="3600" dirty="0">
                <a:solidFill>
                  <a:schemeClr val="accent1">
                    <a:lumMod val="50000"/>
                  </a:schemeClr>
                </a:solidFill>
              </a:rPr>
              <a:t>Finanțare </a:t>
            </a:r>
            <a:r>
              <a:rPr lang="en-US" sz="3600" dirty="0">
                <a:solidFill>
                  <a:schemeClr val="accent1">
                    <a:lumMod val="50000"/>
                  </a:schemeClr>
                </a:solidFill>
              </a:rPr>
              <a:t>Local</a:t>
            </a:r>
            <a:r>
              <a:rPr lang="ro-RO" sz="3600" dirty="0">
                <a:solidFill>
                  <a:schemeClr val="accent1">
                    <a:lumMod val="50000"/>
                  </a:schemeClr>
                </a:solidFill>
              </a:rPr>
              <a:t>ă</a:t>
            </a:r>
            <a:r>
              <a:rPr lang="en-US" sz="3600" dirty="0">
                <a:solidFill>
                  <a:schemeClr val="accent1">
                    <a:lumMod val="50000"/>
                  </a:schemeClr>
                </a:solidFill>
              </a:rPr>
              <a:t>  </a:t>
            </a:r>
            <a:br>
              <a:rPr lang="en-US" sz="3600" dirty="0">
                <a:solidFill>
                  <a:schemeClr val="accent1">
                    <a:lumMod val="50000"/>
                  </a:schemeClr>
                </a:solidFill>
              </a:rPr>
            </a:br>
            <a:r>
              <a:rPr lang="ro-RO" sz="3600" dirty="0">
                <a:solidFill>
                  <a:schemeClr val="accent1">
                    <a:lumMod val="50000"/>
                  </a:schemeClr>
                </a:solidFill>
              </a:rPr>
              <a:t>și</a:t>
            </a:r>
            <a:r>
              <a:rPr lang="en-US" sz="3600" dirty="0">
                <a:solidFill>
                  <a:schemeClr val="accent1">
                    <a:lumMod val="50000"/>
                  </a:schemeClr>
                </a:solidFill>
              </a:rPr>
              <a:t> </a:t>
            </a:r>
            <a:br>
              <a:rPr lang="en-US" sz="3600" dirty="0">
                <a:solidFill>
                  <a:schemeClr val="accent1">
                    <a:lumMod val="50000"/>
                  </a:schemeClr>
                </a:solidFill>
              </a:rPr>
            </a:br>
            <a:r>
              <a:rPr lang="ro-RO" sz="3600" dirty="0">
                <a:solidFill>
                  <a:schemeClr val="accent1">
                    <a:lumMod val="50000"/>
                  </a:schemeClr>
                </a:solidFill>
              </a:rPr>
              <a:t>din partea partenerilor</a:t>
            </a:r>
            <a:br>
              <a:rPr lang="ro-RO" sz="3600" dirty="0">
                <a:solidFill>
                  <a:schemeClr val="accent1">
                    <a:lumMod val="50000"/>
                  </a:schemeClr>
                </a:solidFill>
              </a:rPr>
            </a:br>
            <a:r>
              <a:rPr lang="ro-RO" sz="3600" dirty="0">
                <a:solidFill>
                  <a:schemeClr val="accent1">
                    <a:lumMod val="50000"/>
                  </a:schemeClr>
                </a:solidFill>
              </a:rPr>
              <a:t>de dezvoltare</a:t>
            </a:r>
            <a:br>
              <a:rPr lang="en-US" sz="3600" dirty="0">
                <a:solidFill>
                  <a:schemeClr val="accent1">
                    <a:lumMod val="50000"/>
                  </a:schemeClr>
                </a:solidFill>
              </a:rPr>
            </a:br>
            <a:endParaRPr lang="ru-RU" sz="3600" dirty="0">
              <a:solidFill>
                <a:schemeClr val="accent1">
                  <a:lumMod val="50000"/>
                </a:schemeClr>
              </a:solidFill>
            </a:endParaRPr>
          </a:p>
        </p:txBody>
      </p:sp>
      <p:grpSp>
        <p:nvGrpSpPr>
          <p:cNvPr id="6" name="Group 5">
            <a:extLst>
              <a:ext uri="{FF2B5EF4-FFF2-40B4-BE49-F238E27FC236}">
                <a16:creationId xmlns:a16="http://schemas.microsoft.com/office/drawing/2014/main" id="{7FF4D22B-C9D3-456E-8108-8DE0D5E16BD7}"/>
              </a:ext>
            </a:extLst>
          </p:cNvPr>
          <p:cNvGrpSpPr/>
          <p:nvPr/>
        </p:nvGrpSpPr>
        <p:grpSpPr>
          <a:xfrm>
            <a:off x="4860886" y="-66675"/>
            <a:ext cx="5129781" cy="6924676"/>
            <a:chOff x="2295486" y="-207636"/>
            <a:chExt cx="6415625" cy="7218124"/>
          </a:xfrm>
        </p:grpSpPr>
        <p:pic>
          <p:nvPicPr>
            <p:cNvPr id="7" name="Grafik 8">
              <a:extLst>
                <a:ext uri="{FF2B5EF4-FFF2-40B4-BE49-F238E27FC236}">
                  <a16:creationId xmlns:a16="http://schemas.microsoft.com/office/drawing/2014/main" id="{A08E04FC-2075-4A45-A6C0-F95D599EB1DA}"/>
                </a:ext>
              </a:extLst>
            </p:cNvPr>
            <p:cNvPicPr preferRelativeResize="0">
              <a:picLocks noChangeAspect="1"/>
            </p:cNvPicPr>
            <p:nvPr/>
          </p:nvPicPr>
          <p:blipFill>
            <a:blip r:embed="rId3">
              <a:clrChange>
                <a:clrFrom>
                  <a:srgbClr val="FFFFFF"/>
                </a:clrFrom>
                <a:clrTo>
                  <a:srgbClr val="FFFFFF">
                    <a:alpha val="0"/>
                  </a:srgbClr>
                </a:clrTo>
              </a:clrChange>
            </a:blip>
            <a:stretch>
              <a:fillRect/>
            </a:stretch>
          </p:blipFill>
          <p:spPr>
            <a:xfrm rot="10800000">
              <a:off x="4628442" y="-207636"/>
              <a:ext cx="1571918" cy="2514895"/>
            </a:xfrm>
            <a:prstGeom prst="rect">
              <a:avLst/>
            </a:prstGeom>
          </p:spPr>
        </p:pic>
        <p:sp>
          <p:nvSpPr>
            <p:cNvPr id="8" name="Trapezoid 7">
              <a:extLst>
                <a:ext uri="{FF2B5EF4-FFF2-40B4-BE49-F238E27FC236}">
                  <a16:creationId xmlns:a16="http://schemas.microsoft.com/office/drawing/2014/main" id="{FFB27E66-680E-446A-8ADE-A377699132EA}"/>
                </a:ext>
              </a:extLst>
            </p:cNvPr>
            <p:cNvSpPr/>
            <p:nvPr/>
          </p:nvSpPr>
          <p:spPr bwMode="auto">
            <a:xfrm>
              <a:off x="3945707" y="1586048"/>
              <a:ext cx="2965950" cy="5414869"/>
            </a:xfrm>
            <a:prstGeom prst="trapezoid">
              <a:avLst>
                <a:gd name="adj" fmla="val 47197"/>
              </a:avLst>
            </a:prstGeom>
            <a:solidFill>
              <a:srgbClr val="4B859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200" i="0" u="none" strike="noStrike" cap="none" normalizeH="0" baseline="0">
                <a:ln>
                  <a:noFill/>
                </a:ln>
                <a:solidFill>
                  <a:srgbClr val="006699"/>
                </a:solidFill>
                <a:effectLst/>
                <a:latin typeface="Arial" charset="0"/>
              </a:endParaRPr>
            </a:p>
          </p:txBody>
        </p:sp>
        <p:grpSp>
          <p:nvGrpSpPr>
            <p:cNvPr id="9" name="Gruppieren 10">
              <a:extLst>
                <a:ext uri="{FF2B5EF4-FFF2-40B4-BE49-F238E27FC236}">
                  <a16:creationId xmlns:a16="http://schemas.microsoft.com/office/drawing/2014/main" id="{553B29BD-F3BF-4D46-B785-E27C216788A0}"/>
                </a:ext>
              </a:extLst>
            </p:cNvPr>
            <p:cNvGrpSpPr/>
            <p:nvPr/>
          </p:nvGrpSpPr>
          <p:grpSpPr>
            <a:xfrm>
              <a:off x="2295486" y="2367422"/>
              <a:ext cx="6415625" cy="4643066"/>
              <a:chOff x="1974850" y="1841891"/>
              <a:chExt cx="6415625" cy="3659402"/>
            </a:xfrm>
            <a:solidFill>
              <a:srgbClr val="FFC000"/>
            </a:solidFill>
          </p:grpSpPr>
          <p:sp>
            <p:nvSpPr>
              <p:cNvPr id="10" name="Titlu 3">
                <a:extLst>
                  <a:ext uri="{FF2B5EF4-FFF2-40B4-BE49-F238E27FC236}">
                    <a16:creationId xmlns:a16="http://schemas.microsoft.com/office/drawing/2014/main" id="{49B2FA80-BE1B-47C2-8373-BE3F94CC8DBE}"/>
                  </a:ext>
                </a:extLst>
              </p:cNvPr>
              <p:cNvSpPr txBox="1">
                <a:spLocks/>
              </p:cNvSpPr>
              <p:nvPr/>
            </p:nvSpPr>
            <p:spPr bwMode="auto">
              <a:xfrm>
                <a:off x="1974850" y="1841891"/>
                <a:ext cx="3224470" cy="874164"/>
              </a:xfrm>
              <a:prstGeom prst="homePlate">
                <a:avLst/>
              </a:prstGeom>
              <a:grpFill/>
              <a:ln w="38100">
                <a:solidFill>
                  <a:schemeClr val="bg1"/>
                </a:solid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aseline="0">
                    <a:solidFill>
                      <a:srgbClr val="6E6452"/>
                    </a:solidFill>
                    <a:latin typeface="+mj-lt"/>
                    <a:ea typeface="+mj-ea"/>
                    <a:cs typeface="+mj-cs"/>
                  </a:defRPr>
                </a:lvl1pPr>
                <a:lvl2pPr algn="l" rtl="0" eaLnBrk="0" fontAlgn="base" hangingPunct="0">
                  <a:spcBef>
                    <a:spcPct val="0"/>
                  </a:spcBef>
                  <a:spcAft>
                    <a:spcPct val="0"/>
                  </a:spcAft>
                  <a:defRPr sz="2400">
                    <a:solidFill>
                      <a:srgbClr val="6E6452"/>
                    </a:solidFill>
                    <a:latin typeface="Arial" charset="0"/>
                  </a:defRPr>
                </a:lvl2pPr>
                <a:lvl3pPr algn="l" rtl="0" eaLnBrk="0" fontAlgn="base" hangingPunct="0">
                  <a:spcBef>
                    <a:spcPct val="0"/>
                  </a:spcBef>
                  <a:spcAft>
                    <a:spcPct val="0"/>
                  </a:spcAft>
                  <a:defRPr sz="2400">
                    <a:solidFill>
                      <a:srgbClr val="6E6452"/>
                    </a:solidFill>
                    <a:latin typeface="Arial" charset="0"/>
                  </a:defRPr>
                </a:lvl3pPr>
                <a:lvl4pPr algn="l" rtl="0" eaLnBrk="0" fontAlgn="base" hangingPunct="0">
                  <a:spcBef>
                    <a:spcPct val="0"/>
                  </a:spcBef>
                  <a:spcAft>
                    <a:spcPct val="0"/>
                  </a:spcAft>
                  <a:defRPr sz="2400">
                    <a:solidFill>
                      <a:srgbClr val="6E6452"/>
                    </a:solidFill>
                    <a:latin typeface="Arial" charset="0"/>
                  </a:defRPr>
                </a:lvl4pPr>
                <a:lvl5pPr algn="l" rtl="0" eaLnBrk="0" fontAlgn="base" hangingPunct="0">
                  <a:spcBef>
                    <a:spcPct val="0"/>
                  </a:spcBef>
                  <a:spcAft>
                    <a:spcPct val="0"/>
                  </a:spcAft>
                  <a:defRPr sz="2400">
                    <a:solidFill>
                      <a:srgbClr val="6E6452"/>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algn="ctr"/>
                <a:r>
                  <a:rPr lang="ro-RO" sz="2000" dirty="0">
                    <a:solidFill>
                      <a:srgbClr val="006699"/>
                    </a:solidFill>
                  </a:rPr>
                  <a:t>Reformă sectorială</a:t>
                </a:r>
                <a:r>
                  <a:rPr lang="en-US" sz="2000" kern="1200" dirty="0">
                    <a:solidFill>
                      <a:srgbClr val="006699"/>
                    </a:solidFill>
                  </a:rPr>
                  <a:t> </a:t>
                </a:r>
              </a:p>
              <a:p>
                <a:pPr algn="ctr"/>
                <a:r>
                  <a:rPr lang="ro-RO" sz="2000" kern="1200" dirty="0">
                    <a:solidFill>
                      <a:srgbClr val="006699"/>
                    </a:solidFill>
                  </a:rPr>
                  <a:t>orientată</a:t>
                </a:r>
                <a:endParaRPr lang="en-US" sz="2000" kern="1200" dirty="0">
                  <a:solidFill>
                    <a:srgbClr val="006699"/>
                  </a:solidFill>
                </a:endParaRPr>
              </a:p>
            </p:txBody>
          </p:sp>
          <p:sp>
            <p:nvSpPr>
              <p:cNvPr id="11" name="Titlu 3">
                <a:extLst>
                  <a:ext uri="{FF2B5EF4-FFF2-40B4-BE49-F238E27FC236}">
                    <a16:creationId xmlns:a16="http://schemas.microsoft.com/office/drawing/2014/main" id="{C58C7757-F7B7-4E5C-AB9A-80FEFEE7F631}"/>
                  </a:ext>
                </a:extLst>
              </p:cNvPr>
              <p:cNvSpPr txBox="1">
                <a:spLocks/>
              </p:cNvSpPr>
              <p:nvPr/>
            </p:nvSpPr>
            <p:spPr bwMode="auto">
              <a:xfrm>
                <a:off x="1974850" y="2805332"/>
                <a:ext cx="3224470" cy="874164"/>
              </a:xfrm>
              <a:prstGeom prst="homePlate">
                <a:avLst/>
              </a:prstGeom>
              <a:grpFill/>
              <a:ln w="38100">
                <a:solidFill>
                  <a:schemeClr val="bg1"/>
                </a:solid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aseline="0">
                    <a:solidFill>
                      <a:srgbClr val="6E6452"/>
                    </a:solidFill>
                    <a:latin typeface="+mj-lt"/>
                    <a:ea typeface="+mj-ea"/>
                    <a:cs typeface="+mj-cs"/>
                  </a:defRPr>
                </a:lvl1pPr>
                <a:lvl2pPr algn="l" rtl="0" eaLnBrk="0" fontAlgn="base" hangingPunct="0">
                  <a:spcBef>
                    <a:spcPct val="0"/>
                  </a:spcBef>
                  <a:spcAft>
                    <a:spcPct val="0"/>
                  </a:spcAft>
                  <a:defRPr sz="2400">
                    <a:solidFill>
                      <a:srgbClr val="6E6452"/>
                    </a:solidFill>
                    <a:latin typeface="Arial" charset="0"/>
                  </a:defRPr>
                </a:lvl2pPr>
                <a:lvl3pPr algn="l" rtl="0" eaLnBrk="0" fontAlgn="base" hangingPunct="0">
                  <a:spcBef>
                    <a:spcPct val="0"/>
                  </a:spcBef>
                  <a:spcAft>
                    <a:spcPct val="0"/>
                  </a:spcAft>
                  <a:defRPr sz="2400">
                    <a:solidFill>
                      <a:srgbClr val="6E6452"/>
                    </a:solidFill>
                    <a:latin typeface="Arial" charset="0"/>
                  </a:defRPr>
                </a:lvl3pPr>
                <a:lvl4pPr algn="l" rtl="0" eaLnBrk="0" fontAlgn="base" hangingPunct="0">
                  <a:spcBef>
                    <a:spcPct val="0"/>
                  </a:spcBef>
                  <a:spcAft>
                    <a:spcPct val="0"/>
                  </a:spcAft>
                  <a:defRPr sz="2400">
                    <a:solidFill>
                      <a:srgbClr val="6E6452"/>
                    </a:solidFill>
                    <a:latin typeface="Arial" charset="0"/>
                  </a:defRPr>
                </a:lvl4pPr>
                <a:lvl5pPr algn="l" rtl="0" eaLnBrk="0" fontAlgn="base" hangingPunct="0">
                  <a:spcBef>
                    <a:spcPct val="0"/>
                  </a:spcBef>
                  <a:spcAft>
                    <a:spcPct val="0"/>
                  </a:spcAft>
                  <a:defRPr sz="2400">
                    <a:solidFill>
                      <a:srgbClr val="6E6452"/>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algn="ctr"/>
                <a:r>
                  <a:rPr lang="ro-RO" sz="2000" b="1" kern="1200" dirty="0">
                    <a:solidFill>
                      <a:srgbClr val="006699"/>
                    </a:solidFill>
                  </a:rPr>
                  <a:t>Identificare proiecte</a:t>
                </a:r>
                <a:endParaRPr lang="en-US" sz="2000" b="1" kern="1200" dirty="0">
                  <a:solidFill>
                    <a:srgbClr val="006699"/>
                  </a:solidFill>
                </a:endParaRPr>
              </a:p>
            </p:txBody>
          </p:sp>
          <p:sp>
            <p:nvSpPr>
              <p:cNvPr id="12" name="Titlu 3">
                <a:extLst>
                  <a:ext uri="{FF2B5EF4-FFF2-40B4-BE49-F238E27FC236}">
                    <a16:creationId xmlns:a16="http://schemas.microsoft.com/office/drawing/2014/main" id="{2C8BC1A3-14C5-46A1-BC46-3F780A5337BD}"/>
                  </a:ext>
                </a:extLst>
              </p:cNvPr>
              <p:cNvSpPr txBox="1">
                <a:spLocks/>
              </p:cNvSpPr>
              <p:nvPr/>
            </p:nvSpPr>
            <p:spPr bwMode="auto">
              <a:xfrm>
                <a:off x="1974850" y="3765511"/>
                <a:ext cx="3224470" cy="874164"/>
              </a:xfrm>
              <a:prstGeom prst="homePlate">
                <a:avLst/>
              </a:prstGeom>
              <a:grpFill/>
              <a:ln w="38100">
                <a:solidFill>
                  <a:schemeClr val="bg1"/>
                </a:solid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aseline="0">
                    <a:solidFill>
                      <a:srgbClr val="6E6452"/>
                    </a:solidFill>
                    <a:latin typeface="+mj-lt"/>
                    <a:ea typeface="+mj-ea"/>
                    <a:cs typeface="+mj-cs"/>
                  </a:defRPr>
                </a:lvl1pPr>
                <a:lvl2pPr algn="l" rtl="0" eaLnBrk="0" fontAlgn="base" hangingPunct="0">
                  <a:spcBef>
                    <a:spcPct val="0"/>
                  </a:spcBef>
                  <a:spcAft>
                    <a:spcPct val="0"/>
                  </a:spcAft>
                  <a:defRPr sz="2400">
                    <a:solidFill>
                      <a:srgbClr val="6E6452"/>
                    </a:solidFill>
                    <a:latin typeface="Arial" charset="0"/>
                  </a:defRPr>
                </a:lvl2pPr>
                <a:lvl3pPr algn="l" rtl="0" eaLnBrk="0" fontAlgn="base" hangingPunct="0">
                  <a:spcBef>
                    <a:spcPct val="0"/>
                  </a:spcBef>
                  <a:spcAft>
                    <a:spcPct val="0"/>
                  </a:spcAft>
                  <a:defRPr sz="2400">
                    <a:solidFill>
                      <a:srgbClr val="6E6452"/>
                    </a:solidFill>
                    <a:latin typeface="Arial" charset="0"/>
                  </a:defRPr>
                </a:lvl3pPr>
                <a:lvl4pPr algn="l" rtl="0" eaLnBrk="0" fontAlgn="base" hangingPunct="0">
                  <a:spcBef>
                    <a:spcPct val="0"/>
                  </a:spcBef>
                  <a:spcAft>
                    <a:spcPct val="0"/>
                  </a:spcAft>
                  <a:defRPr sz="2400">
                    <a:solidFill>
                      <a:srgbClr val="6E6452"/>
                    </a:solidFill>
                    <a:latin typeface="Arial" charset="0"/>
                  </a:defRPr>
                </a:lvl4pPr>
                <a:lvl5pPr algn="l" rtl="0" eaLnBrk="0" fontAlgn="base" hangingPunct="0">
                  <a:spcBef>
                    <a:spcPct val="0"/>
                  </a:spcBef>
                  <a:spcAft>
                    <a:spcPct val="0"/>
                  </a:spcAft>
                  <a:defRPr sz="2400">
                    <a:solidFill>
                      <a:srgbClr val="6E6452"/>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algn="ctr"/>
                <a:r>
                  <a:rPr lang="en-US" sz="2000" b="1" kern="1200" dirty="0" err="1">
                    <a:solidFill>
                      <a:srgbClr val="006699"/>
                    </a:solidFill>
                  </a:rPr>
                  <a:t>Finan</a:t>
                </a:r>
                <a:r>
                  <a:rPr lang="ro-RO" sz="2000" b="1" kern="1200" dirty="0" err="1">
                    <a:solidFill>
                      <a:srgbClr val="006699"/>
                    </a:solidFill>
                  </a:rPr>
                  <a:t>țare</a:t>
                </a:r>
                <a:endParaRPr lang="en-US" sz="2000" b="1" kern="1200" dirty="0">
                  <a:solidFill>
                    <a:srgbClr val="006699"/>
                  </a:solidFill>
                </a:endParaRPr>
              </a:p>
            </p:txBody>
          </p:sp>
          <p:sp>
            <p:nvSpPr>
              <p:cNvPr id="13" name="Titlu 3">
                <a:extLst>
                  <a:ext uri="{FF2B5EF4-FFF2-40B4-BE49-F238E27FC236}">
                    <a16:creationId xmlns:a16="http://schemas.microsoft.com/office/drawing/2014/main" id="{FA905F0A-1A72-4FB5-A616-13D1956CB22C}"/>
                  </a:ext>
                </a:extLst>
              </p:cNvPr>
              <p:cNvSpPr txBox="1">
                <a:spLocks/>
              </p:cNvSpPr>
              <p:nvPr/>
            </p:nvSpPr>
            <p:spPr bwMode="auto">
              <a:xfrm flipH="1">
                <a:off x="4716238" y="4252854"/>
                <a:ext cx="3674237" cy="1248439"/>
              </a:xfrm>
              <a:prstGeom prst="homePlate">
                <a:avLst>
                  <a:gd name="adj" fmla="val 51689"/>
                </a:avLst>
              </a:prstGeom>
              <a:grpFill/>
              <a:ln w="38100">
                <a:solidFill>
                  <a:schemeClr val="bg1"/>
                </a:solid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aseline="0">
                    <a:solidFill>
                      <a:srgbClr val="6E6452"/>
                    </a:solidFill>
                    <a:latin typeface="+mj-lt"/>
                    <a:ea typeface="+mj-ea"/>
                    <a:cs typeface="+mj-cs"/>
                  </a:defRPr>
                </a:lvl1pPr>
                <a:lvl2pPr algn="l" rtl="0" eaLnBrk="0" fontAlgn="base" hangingPunct="0">
                  <a:spcBef>
                    <a:spcPct val="0"/>
                  </a:spcBef>
                  <a:spcAft>
                    <a:spcPct val="0"/>
                  </a:spcAft>
                  <a:defRPr sz="2400">
                    <a:solidFill>
                      <a:srgbClr val="6E6452"/>
                    </a:solidFill>
                    <a:latin typeface="Arial" charset="0"/>
                  </a:defRPr>
                </a:lvl2pPr>
                <a:lvl3pPr algn="l" rtl="0" eaLnBrk="0" fontAlgn="base" hangingPunct="0">
                  <a:spcBef>
                    <a:spcPct val="0"/>
                  </a:spcBef>
                  <a:spcAft>
                    <a:spcPct val="0"/>
                  </a:spcAft>
                  <a:defRPr sz="2400">
                    <a:solidFill>
                      <a:srgbClr val="6E6452"/>
                    </a:solidFill>
                    <a:latin typeface="Arial" charset="0"/>
                  </a:defRPr>
                </a:lvl3pPr>
                <a:lvl4pPr algn="l" rtl="0" eaLnBrk="0" fontAlgn="base" hangingPunct="0">
                  <a:spcBef>
                    <a:spcPct val="0"/>
                  </a:spcBef>
                  <a:spcAft>
                    <a:spcPct val="0"/>
                  </a:spcAft>
                  <a:defRPr sz="2400">
                    <a:solidFill>
                      <a:srgbClr val="6E6452"/>
                    </a:solidFill>
                    <a:latin typeface="Arial" charset="0"/>
                  </a:defRPr>
                </a:lvl4pPr>
                <a:lvl5pPr algn="l" rtl="0" eaLnBrk="0" fontAlgn="base" hangingPunct="0">
                  <a:spcBef>
                    <a:spcPct val="0"/>
                  </a:spcBef>
                  <a:spcAft>
                    <a:spcPct val="0"/>
                  </a:spcAft>
                  <a:defRPr sz="2400">
                    <a:solidFill>
                      <a:srgbClr val="6E6452"/>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algn="ctr"/>
                <a:r>
                  <a:rPr lang="ro-RO" sz="2000" kern="1200" dirty="0">
                    <a:solidFill>
                      <a:srgbClr val="006699"/>
                    </a:solidFill>
                  </a:rPr>
                  <a:t>Proiecte durabile</a:t>
                </a:r>
                <a:r>
                  <a:rPr lang="en-US" sz="2000" kern="1200" dirty="0">
                    <a:solidFill>
                      <a:srgbClr val="006699"/>
                    </a:solidFill>
                  </a:rPr>
                  <a:t> </a:t>
                </a:r>
              </a:p>
              <a:p>
                <a:pPr algn="ctr"/>
                <a:r>
                  <a:rPr lang="ro-RO" sz="2000" kern="1200" dirty="0">
                    <a:solidFill>
                      <a:srgbClr val="006699"/>
                    </a:solidFill>
                  </a:rPr>
                  <a:t>și Servicii care aduc schimbări</a:t>
                </a:r>
                <a:endParaRPr lang="en-US" sz="2000" kern="1200" dirty="0">
                  <a:solidFill>
                    <a:srgbClr val="006699"/>
                  </a:solidFill>
                </a:endParaRPr>
              </a:p>
            </p:txBody>
          </p:sp>
          <p:sp>
            <p:nvSpPr>
              <p:cNvPr id="14" name="Titlu 3">
                <a:extLst>
                  <a:ext uri="{FF2B5EF4-FFF2-40B4-BE49-F238E27FC236}">
                    <a16:creationId xmlns:a16="http://schemas.microsoft.com/office/drawing/2014/main" id="{63773BF1-0D5D-470D-B0F1-B02E18075260}"/>
                  </a:ext>
                </a:extLst>
              </p:cNvPr>
              <p:cNvSpPr txBox="1">
                <a:spLocks/>
              </p:cNvSpPr>
              <p:nvPr/>
            </p:nvSpPr>
            <p:spPr bwMode="auto">
              <a:xfrm flipH="1">
                <a:off x="4944132" y="3289734"/>
                <a:ext cx="3434316" cy="874164"/>
              </a:xfrm>
              <a:prstGeom prst="homePlate">
                <a:avLst/>
              </a:prstGeom>
              <a:grpFill/>
              <a:ln w="38100">
                <a:solidFill>
                  <a:schemeClr val="bg1"/>
                </a:solid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aseline="0">
                    <a:solidFill>
                      <a:srgbClr val="6E6452"/>
                    </a:solidFill>
                    <a:latin typeface="+mj-lt"/>
                    <a:ea typeface="+mj-ea"/>
                    <a:cs typeface="+mj-cs"/>
                  </a:defRPr>
                </a:lvl1pPr>
                <a:lvl2pPr algn="l" rtl="0" eaLnBrk="0" fontAlgn="base" hangingPunct="0">
                  <a:spcBef>
                    <a:spcPct val="0"/>
                  </a:spcBef>
                  <a:spcAft>
                    <a:spcPct val="0"/>
                  </a:spcAft>
                  <a:defRPr sz="2400">
                    <a:solidFill>
                      <a:srgbClr val="6E6452"/>
                    </a:solidFill>
                    <a:latin typeface="Arial" charset="0"/>
                  </a:defRPr>
                </a:lvl2pPr>
                <a:lvl3pPr algn="l" rtl="0" eaLnBrk="0" fontAlgn="base" hangingPunct="0">
                  <a:spcBef>
                    <a:spcPct val="0"/>
                  </a:spcBef>
                  <a:spcAft>
                    <a:spcPct val="0"/>
                  </a:spcAft>
                  <a:defRPr sz="2400">
                    <a:solidFill>
                      <a:srgbClr val="6E6452"/>
                    </a:solidFill>
                    <a:latin typeface="Arial" charset="0"/>
                  </a:defRPr>
                </a:lvl3pPr>
                <a:lvl4pPr algn="l" rtl="0" eaLnBrk="0" fontAlgn="base" hangingPunct="0">
                  <a:spcBef>
                    <a:spcPct val="0"/>
                  </a:spcBef>
                  <a:spcAft>
                    <a:spcPct val="0"/>
                  </a:spcAft>
                  <a:defRPr sz="2400">
                    <a:solidFill>
                      <a:srgbClr val="6E6452"/>
                    </a:solidFill>
                    <a:latin typeface="Arial" charset="0"/>
                  </a:defRPr>
                </a:lvl4pPr>
                <a:lvl5pPr algn="l" rtl="0" eaLnBrk="0" fontAlgn="base" hangingPunct="0">
                  <a:spcBef>
                    <a:spcPct val="0"/>
                  </a:spcBef>
                  <a:spcAft>
                    <a:spcPct val="0"/>
                  </a:spcAft>
                  <a:defRPr sz="2400">
                    <a:solidFill>
                      <a:srgbClr val="6E6452"/>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algn="ctr"/>
                <a:r>
                  <a:rPr lang="ro-RO" sz="2000" b="1" kern="1200" dirty="0">
                    <a:solidFill>
                      <a:srgbClr val="006699"/>
                    </a:solidFill>
                  </a:rPr>
                  <a:t>Dezvoltare proiecte</a:t>
                </a:r>
                <a:endParaRPr lang="en-US" sz="2000" b="1" kern="1200" dirty="0">
                  <a:solidFill>
                    <a:srgbClr val="006699"/>
                  </a:solidFill>
                </a:endParaRPr>
              </a:p>
            </p:txBody>
          </p:sp>
          <p:sp>
            <p:nvSpPr>
              <p:cNvPr id="15" name="Titlu 3">
                <a:extLst>
                  <a:ext uri="{FF2B5EF4-FFF2-40B4-BE49-F238E27FC236}">
                    <a16:creationId xmlns:a16="http://schemas.microsoft.com/office/drawing/2014/main" id="{48D4054B-5539-4115-AAF6-CBE9E0D16CF3}"/>
                  </a:ext>
                </a:extLst>
              </p:cNvPr>
              <p:cNvSpPr txBox="1">
                <a:spLocks/>
              </p:cNvSpPr>
              <p:nvPr/>
            </p:nvSpPr>
            <p:spPr bwMode="auto">
              <a:xfrm flipH="1">
                <a:off x="4944132" y="2326614"/>
                <a:ext cx="3434317" cy="874164"/>
              </a:xfrm>
              <a:prstGeom prst="homePlate">
                <a:avLst/>
              </a:prstGeom>
              <a:grpFill/>
              <a:ln w="38100">
                <a:solidFill>
                  <a:schemeClr val="bg1"/>
                </a:solid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aseline="0">
                    <a:solidFill>
                      <a:srgbClr val="6E6452"/>
                    </a:solidFill>
                    <a:latin typeface="+mj-lt"/>
                    <a:ea typeface="+mj-ea"/>
                    <a:cs typeface="+mj-cs"/>
                  </a:defRPr>
                </a:lvl1pPr>
                <a:lvl2pPr algn="l" rtl="0" eaLnBrk="0" fontAlgn="base" hangingPunct="0">
                  <a:spcBef>
                    <a:spcPct val="0"/>
                  </a:spcBef>
                  <a:spcAft>
                    <a:spcPct val="0"/>
                  </a:spcAft>
                  <a:defRPr sz="2400">
                    <a:solidFill>
                      <a:srgbClr val="6E6452"/>
                    </a:solidFill>
                    <a:latin typeface="Arial" charset="0"/>
                  </a:defRPr>
                </a:lvl2pPr>
                <a:lvl3pPr algn="l" rtl="0" eaLnBrk="0" fontAlgn="base" hangingPunct="0">
                  <a:spcBef>
                    <a:spcPct val="0"/>
                  </a:spcBef>
                  <a:spcAft>
                    <a:spcPct val="0"/>
                  </a:spcAft>
                  <a:defRPr sz="2400">
                    <a:solidFill>
                      <a:srgbClr val="6E6452"/>
                    </a:solidFill>
                    <a:latin typeface="Arial" charset="0"/>
                  </a:defRPr>
                </a:lvl3pPr>
                <a:lvl4pPr algn="l" rtl="0" eaLnBrk="0" fontAlgn="base" hangingPunct="0">
                  <a:spcBef>
                    <a:spcPct val="0"/>
                  </a:spcBef>
                  <a:spcAft>
                    <a:spcPct val="0"/>
                  </a:spcAft>
                  <a:defRPr sz="2400">
                    <a:solidFill>
                      <a:srgbClr val="6E6452"/>
                    </a:solidFill>
                    <a:latin typeface="Arial" charset="0"/>
                  </a:defRPr>
                </a:lvl4pPr>
                <a:lvl5pPr algn="l" rtl="0" eaLnBrk="0" fontAlgn="base" hangingPunct="0">
                  <a:spcBef>
                    <a:spcPct val="0"/>
                  </a:spcBef>
                  <a:spcAft>
                    <a:spcPct val="0"/>
                  </a:spcAft>
                  <a:defRPr sz="2400">
                    <a:solidFill>
                      <a:srgbClr val="6E6452"/>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algn="ctr"/>
                <a:r>
                  <a:rPr lang="ro-RO" sz="2000" b="1" dirty="0">
                    <a:solidFill>
                      <a:srgbClr val="006699"/>
                    </a:solidFill>
                  </a:rPr>
                  <a:t>Planificare și Programare </a:t>
                </a:r>
                <a:r>
                  <a:rPr lang="en-US" sz="2000" b="1" dirty="0">
                    <a:solidFill>
                      <a:srgbClr val="006699"/>
                    </a:solidFill>
                  </a:rPr>
                  <a:t>Regional</a:t>
                </a:r>
                <a:r>
                  <a:rPr lang="ro-RO" sz="2000" b="1" dirty="0">
                    <a:solidFill>
                      <a:srgbClr val="006699"/>
                    </a:solidFill>
                  </a:rPr>
                  <a:t>ă</a:t>
                </a:r>
                <a:endParaRPr lang="en-US" sz="2000" b="1" kern="1200" dirty="0">
                  <a:solidFill>
                    <a:srgbClr val="006699"/>
                  </a:solidFill>
                </a:endParaRPr>
              </a:p>
            </p:txBody>
          </p:sp>
        </p:grpSp>
      </p:grpSp>
      <p:sp>
        <p:nvSpPr>
          <p:cNvPr id="16" name="Заголовок 1">
            <a:extLst>
              <a:ext uri="{FF2B5EF4-FFF2-40B4-BE49-F238E27FC236}">
                <a16:creationId xmlns:a16="http://schemas.microsoft.com/office/drawing/2014/main" id="{6905FE66-ED31-4936-B38A-9B2944189FD6}"/>
              </a:ext>
            </a:extLst>
          </p:cNvPr>
          <p:cNvSpPr txBox="1">
            <a:spLocks/>
          </p:cNvSpPr>
          <p:nvPr/>
        </p:nvSpPr>
        <p:spPr>
          <a:xfrm>
            <a:off x="7547243" y="1155032"/>
            <a:ext cx="4648200" cy="335699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ro-RO" sz="3200" b="1" dirty="0">
                <a:solidFill>
                  <a:schemeClr val="accent1">
                    <a:lumMod val="50000"/>
                  </a:schemeClr>
                </a:solidFill>
              </a:rPr>
              <a:t>Orientare Coerentă</a:t>
            </a:r>
          </a:p>
          <a:p>
            <a:pPr algn="r"/>
            <a:endParaRPr lang="en-US" sz="3200" b="1" dirty="0">
              <a:solidFill>
                <a:schemeClr val="accent1">
                  <a:lumMod val="50000"/>
                </a:schemeClr>
              </a:solidFill>
            </a:endParaRPr>
          </a:p>
          <a:p>
            <a:pPr algn="r"/>
            <a:r>
              <a:rPr lang="ro-RO" sz="3200" b="1" dirty="0">
                <a:solidFill>
                  <a:schemeClr val="accent1">
                    <a:lumMod val="50000"/>
                  </a:schemeClr>
                </a:solidFill>
              </a:rPr>
              <a:t>Conștientizare</a:t>
            </a:r>
            <a:endParaRPr lang="en-US" sz="3200" b="1" dirty="0">
              <a:solidFill>
                <a:schemeClr val="accent1">
                  <a:lumMod val="50000"/>
                </a:schemeClr>
              </a:solidFill>
            </a:endParaRPr>
          </a:p>
          <a:p>
            <a:pPr algn="r"/>
            <a:endParaRPr lang="en-US" sz="3200" b="1" dirty="0">
              <a:solidFill>
                <a:schemeClr val="accent1">
                  <a:lumMod val="50000"/>
                </a:schemeClr>
              </a:solidFill>
            </a:endParaRPr>
          </a:p>
          <a:p>
            <a:pPr algn="r"/>
            <a:r>
              <a:rPr lang="en-US" sz="3200" b="1" dirty="0">
                <a:solidFill>
                  <a:schemeClr val="accent1">
                    <a:lumMod val="50000"/>
                  </a:schemeClr>
                </a:solidFill>
              </a:rPr>
              <a:t>Promo</a:t>
            </a:r>
            <a:r>
              <a:rPr lang="ro-RO" sz="3200" b="1" dirty="0" err="1">
                <a:solidFill>
                  <a:schemeClr val="accent1">
                    <a:lumMod val="50000"/>
                  </a:schemeClr>
                </a:solidFill>
              </a:rPr>
              <a:t>vare</a:t>
            </a:r>
            <a:endParaRPr lang="ru-RU" sz="3200" dirty="0">
              <a:solidFill>
                <a:schemeClr val="accent1">
                  <a:lumMod val="50000"/>
                </a:schemeClr>
              </a:solidFill>
            </a:endParaRPr>
          </a:p>
        </p:txBody>
      </p:sp>
    </p:spTree>
    <p:extLst>
      <p:ext uri="{BB962C8B-B14F-4D97-AF65-F5344CB8AC3E}">
        <p14:creationId xmlns:p14="http://schemas.microsoft.com/office/powerpoint/2010/main" val="2651259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Заголовок 1"/>
          <p:cNvSpPr>
            <a:spLocks noGrp="1"/>
          </p:cNvSpPr>
          <p:nvPr>
            <p:ph type="title"/>
          </p:nvPr>
        </p:nvSpPr>
        <p:spPr>
          <a:xfrm>
            <a:off x="778933" y="813858"/>
            <a:ext cx="10515600" cy="1325563"/>
          </a:xfrm>
        </p:spPr>
        <p:txBody>
          <a:bodyPr anchor="t">
            <a:normAutofit/>
          </a:bodyPr>
          <a:lstStyle/>
          <a:p>
            <a:br>
              <a:rPr lang="en-US" sz="3600" dirty="0">
                <a:solidFill>
                  <a:schemeClr val="accent1">
                    <a:lumMod val="50000"/>
                  </a:schemeClr>
                </a:solidFill>
              </a:rPr>
            </a:br>
            <a:r>
              <a:rPr lang="en-US" sz="3600" b="1" dirty="0" err="1">
                <a:solidFill>
                  <a:schemeClr val="accent1">
                    <a:lumMod val="50000"/>
                  </a:schemeClr>
                </a:solidFill>
              </a:rPr>
              <a:t>Abordare</a:t>
            </a:r>
            <a:r>
              <a:rPr lang="en-US" sz="3600" b="1" dirty="0">
                <a:solidFill>
                  <a:schemeClr val="accent1">
                    <a:lumMod val="50000"/>
                  </a:schemeClr>
                </a:solidFill>
              </a:rPr>
              <a:t>: </a:t>
            </a:r>
            <a:r>
              <a:rPr lang="en-US" sz="3600" b="1" dirty="0" err="1">
                <a:solidFill>
                  <a:schemeClr val="accent1">
                    <a:lumMod val="50000"/>
                  </a:schemeClr>
                </a:solidFill>
              </a:rPr>
              <a:t>Cicluri</a:t>
            </a:r>
            <a:endParaRPr lang="ru-RU" sz="3600" b="1" dirty="0">
              <a:solidFill>
                <a:schemeClr val="accent1">
                  <a:lumMod val="50000"/>
                </a:schemeClr>
              </a:solidFill>
            </a:endParaRPr>
          </a:p>
        </p:txBody>
      </p:sp>
      <p:grpSp>
        <p:nvGrpSpPr>
          <p:cNvPr id="7" name="Group 6">
            <a:extLst>
              <a:ext uri="{FF2B5EF4-FFF2-40B4-BE49-F238E27FC236}">
                <a16:creationId xmlns:a16="http://schemas.microsoft.com/office/drawing/2014/main" id="{ADBDCF06-D7B8-4079-A4AF-ECDA92EFE91B}"/>
              </a:ext>
            </a:extLst>
          </p:cNvPr>
          <p:cNvGrpSpPr/>
          <p:nvPr/>
        </p:nvGrpSpPr>
        <p:grpSpPr>
          <a:xfrm>
            <a:off x="886982" y="433137"/>
            <a:ext cx="11313924" cy="6337187"/>
            <a:chOff x="365246" y="67714"/>
            <a:chExt cx="8655833" cy="6839296"/>
          </a:xfrm>
        </p:grpSpPr>
        <p:sp>
          <p:nvSpPr>
            <p:cNvPr id="8" name="TextBox 7">
              <a:extLst>
                <a:ext uri="{FF2B5EF4-FFF2-40B4-BE49-F238E27FC236}">
                  <a16:creationId xmlns:a16="http://schemas.microsoft.com/office/drawing/2014/main" id="{A0B64F2E-7FE2-4AB0-B48B-A8A53E3DEC67}"/>
                </a:ext>
              </a:extLst>
            </p:cNvPr>
            <p:cNvSpPr txBox="1"/>
            <p:nvPr/>
          </p:nvSpPr>
          <p:spPr>
            <a:xfrm flipH="1">
              <a:off x="5478084" y="6027995"/>
              <a:ext cx="3542995" cy="504001"/>
            </a:xfrm>
            <a:prstGeom prst="rect">
              <a:avLst/>
            </a:prstGeom>
            <a:solidFill>
              <a:srgbClr val="4B859F"/>
            </a:solidFill>
            <a:ln w="38100">
              <a:noFill/>
              <a:miter lim="800000"/>
              <a:headEnd/>
              <a:tailEnd/>
            </a:ln>
          </p:spPr>
          <p:txBody>
            <a:bodyPr vert="horz" wrap="square" lIns="91440" tIns="45720" rIns="91440" bIns="45720" numCol="1" anchor="ctr" anchorCtr="0" compatLnSpc="1">
              <a:prstTxWarp prst="textNoShape">
                <a:avLst/>
              </a:prstTxWarp>
            </a:bodyPr>
            <a:lstStyle>
              <a:defPPr>
                <a:defRPr lang="de-DE"/>
              </a:defPPr>
              <a:lvl1pPr algn="ctr" eaLnBrk="0" hangingPunct="0">
                <a:defRPr sz="1800" baseline="0">
                  <a:solidFill>
                    <a:schemeClr val="bg1"/>
                  </a:solidFill>
                  <a:latin typeface="+mj-lt"/>
                  <a:ea typeface="+mj-ea"/>
                  <a:cs typeface="+mj-cs"/>
                </a:defRPr>
              </a:lvl1pPr>
              <a:lvl2pPr eaLnBrk="0" hangingPunct="0">
                <a:defRPr sz="2400">
                  <a:solidFill>
                    <a:srgbClr val="6E6452"/>
                  </a:solidFill>
                </a:defRPr>
              </a:lvl2pPr>
              <a:lvl3pPr eaLnBrk="0" hangingPunct="0">
                <a:defRPr sz="2400">
                  <a:solidFill>
                    <a:srgbClr val="6E6452"/>
                  </a:solidFill>
                </a:defRPr>
              </a:lvl3pPr>
              <a:lvl4pPr eaLnBrk="0" hangingPunct="0">
                <a:defRPr sz="2400">
                  <a:solidFill>
                    <a:srgbClr val="6E6452"/>
                  </a:solidFill>
                </a:defRPr>
              </a:lvl4pPr>
              <a:lvl5pPr eaLnBrk="0" hangingPunct="0">
                <a:defRPr sz="2400">
                  <a:solidFill>
                    <a:srgbClr val="6E6452"/>
                  </a:solidFill>
                </a:defRPr>
              </a:lvl5pPr>
              <a:lvl6pPr marL="457200" fontAlgn="base">
                <a:spcBef>
                  <a:spcPct val="0"/>
                </a:spcBef>
                <a:spcAft>
                  <a:spcPct val="0"/>
                </a:spcAft>
                <a:defRPr sz="3600">
                  <a:solidFill>
                    <a:schemeClr val="tx1"/>
                  </a:solidFill>
                </a:defRPr>
              </a:lvl6pPr>
              <a:lvl7pPr marL="914400" fontAlgn="base">
                <a:spcBef>
                  <a:spcPct val="0"/>
                </a:spcBef>
                <a:spcAft>
                  <a:spcPct val="0"/>
                </a:spcAft>
                <a:defRPr sz="3600">
                  <a:solidFill>
                    <a:schemeClr val="tx1"/>
                  </a:solidFill>
                </a:defRPr>
              </a:lvl7pPr>
              <a:lvl8pPr marL="1371600" fontAlgn="base">
                <a:spcBef>
                  <a:spcPct val="0"/>
                </a:spcBef>
                <a:spcAft>
                  <a:spcPct val="0"/>
                </a:spcAft>
                <a:defRPr sz="3600">
                  <a:solidFill>
                    <a:schemeClr val="tx1"/>
                  </a:solidFill>
                </a:defRPr>
              </a:lvl8pPr>
              <a:lvl9pPr marL="1828800" fontAlgn="base">
                <a:spcBef>
                  <a:spcPct val="0"/>
                </a:spcBef>
                <a:spcAft>
                  <a:spcPct val="0"/>
                </a:spcAft>
                <a:defRPr sz="3600">
                  <a:solidFill>
                    <a:schemeClr val="tx1"/>
                  </a:solidFill>
                </a:defRPr>
              </a:lvl9pPr>
            </a:lstStyle>
            <a:p>
              <a:pPr algn="l"/>
              <a:r>
                <a:rPr lang="en-US" dirty="0"/>
                <a:t>            . . </a:t>
              </a:r>
              <a:r>
                <a:rPr lang="en-US" b="1" dirty="0"/>
                <a:t>. . . . Pro</a:t>
              </a:r>
              <a:r>
                <a:rPr lang="ro-RO" b="1" dirty="0"/>
                <a:t>i</a:t>
              </a:r>
              <a:r>
                <a:rPr lang="en-US" b="1" dirty="0" err="1"/>
                <a:t>ect</a:t>
              </a:r>
              <a:r>
                <a:rPr lang="ro-RO" b="1" dirty="0" err="1"/>
                <a:t>elor</a:t>
              </a:r>
              <a:r>
                <a:rPr lang="ro-RO" b="1" dirty="0"/>
                <a:t> prioritare</a:t>
              </a:r>
              <a:endParaRPr lang="en-US" b="1" dirty="0"/>
            </a:p>
          </p:txBody>
        </p:sp>
        <p:sp>
          <p:nvSpPr>
            <p:cNvPr id="9" name="Bogen 20">
              <a:extLst>
                <a:ext uri="{FF2B5EF4-FFF2-40B4-BE49-F238E27FC236}">
                  <a16:creationId xmlns:a16="http://schemas.microsoft.com/office/drawing/2014/main" id="{241EDDD4-7798-4424-A3B4-2862703226E1}"/>
                </a:ext>
              </a:extLst>
            </p:cNvPr>
            <p:cNvSpPr/>
            <p:nvPr/>
          </p:nvSpPr>
          <p:spPr>
            <a:xfrm rot="16479270">
              <a:off x="2426062" y="2678735"/>
              <a:ext cx="6784225" cy="1562184"/>
            </a:xfrm>
            <a:prstGeom prst="arc">
              <a:avLst>
                <a:gd name="adj1" fmla="val 18799803"/>
                <a:gd name="adj2" fmla="val 11635625"/>
              </a:avLst>
            </a:prstGeom>
            <a:noFill/>
            <a:ln w="304800">
              <a:solidFill>
                <a:srgbClr val="FFC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0" name="Bogen 67">
              <a:extLst>
                <a:ext uri="{FF2B5EF4-FFF2-40B4-BE49-F238E27FC236}">
                  <a16:creationId xmlns:a16="http://schemas.microsoft.com/office/drawing/2014/main" id="{80DF8218-3258-4B36-8632-6780C242D94A}"/>
                </a:ext>
              </a:extLst>
            </p:cNvPr>
            <p:cNvSpPr/>
            <p:nvPr/>
          </p:nvSpPr>
          <p:spPr>
            <a:xfrm rot="16200000" flipV="1">
              <a:off x="5384573" y="5642767"/>
              <a:ext cx="965048" cy="791650"/>
            </a:xfrm>
            <a:prstGeom prst="arc">
              <a:avLst>
                <a:gd name="adj1" fmla="val 16601855"/>
                <a:gd name="adj2" fmla="val 2394901"/>
              </a:avLst>
            </a:prstGeom>
            <a:noFill/>
            <a:ln w="3810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 name="Bogen 68">
              <a:extLst>
                <a:ext uri="{FF2B5EF4-FFF2-40B4-BE49-F238E27FC236}">
                  <a16:creationId xmlns:a16="http://schemas.microsoft.com/office/drawing/2014/main" id="{67E10D12-20E8-48B6-B184-5A2FADFA417F}"/>
                </a:ext>
              </a:extLst>
            </p:cNvPr>
            <p:cNvSpPr/>
            <p:nvPr/>
          </p:nvSpPr>
          <p:spPr>
            <a:xfrm rot="16200000" flipV="1">
              <a:off x="4690340" y="5213819"/>
              <a:ext cx="1847953" cy="1086831"/>
            </a:xfrm>
            <a:prstGeom prst="arc">
              <a:avLst>
                <a:gd name="adj1" fmla="val 15705942"/>
                <a:gd name="adj2" fmla="val 77145"/>
              </a:avLst>
            </a:prstGeom>
            <a:noFill/>
            <a:ln w="7620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2" name="Bogen 69">
              <a:extLst>
                <a:ext uri="{FF2B5EF4-FFF2-40B4-BE49-F238E27FC236}">
                  <a16:creationId xmlns:a16="http://schemas.microsoft.com/office/drawing/2014/main" id="{8648249F-D7EB-457B-AED0-ED0264D44BE1}"/>
                </a:ext>
              </a:extLst>
            </p:cNvPr>
            <p:cNvSpPr/>
            <p:nvPr/>
          </p:nvSpPr>
          <p:spPr>
            <a:xfrm rot="16200000" flipV="1">
              <a:off x="4356328" y="4833727"/>
              <a:ext cx="2562060" cy="1132912"/>
            </a:xfrm>
            <a:prstGeom prst="arc">
              <a:avLst>
                <a:gd name="adj1" fmla="val 15642927"/>
                <a:gd name="adj2" fmla="val 224799"/>
              </a:avLst>
            </a:prstGeom>
            <a:noFill/>
            <a:ln w="13970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3" name="Bogen 70">
              <a:extLst>
                <a:ext uri="{FF2B5EF4-FFF2-40B4-BE49-F238E27FC236}">
                  <a16:creationId xmlns:a16="http://schemas.microsoft.com/office/drawing/2014/main" id="{DECEB3D9-44A0-48A2-8DCC-8C5E14E93232}"/>
                </a:ext>
              </a:extLst>
            </p:cNvPr>
            <p:cNvSpPr/>
            <p:nvPr/>
          </p:nvSpPr>
          <p:spPr>
            <a:xfrm rot="16200000" flipV="1">
              <a:off x="3917310" y="4561398"/>
              <a:ext cx="3510664" cy="1180560"/>
            </a:xfrm>
            <a:prstGeom prst="arc">
              <a:avLst>
                <a:gd name="adj1" fmla="val 15636245"/>
                <a:gd name="adj2" fmla="val 284618"/>
              </a:avLst>
            </a:prstGeom>
            <a:noFill/>
            <a:ln w="19050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4" name="TextBox 7">
              <a:extLst>
                <a:ext uri="{FF2B5EF4-FFF2-40B4-BE49-F238E27FC236}">
                  <a16:creationId xmlns:a16="http://schemas.microsoft.com/office/drawing/2014/main" id="{AA1F5887-961D-4D0F-AFDE-7A528612F4D6}"/>
                </a:ext>
              </a:extLst>
            </p:cNvPr>
            <p:cNvSpPr txBox="1"/>
            <p:nvPr/>
          </p:nvSpPr>
          <p:spPr>
            <a:xfrm flipH="1">
              <a:off x="375474" y="3412382"/>
              <a:ext cx="4433239" cy="761143"/>
            </a:xfrm>
            <a:prstGeom prst="rect">
              <a:avLst/>
            </a:prstGeom>
            <a:solidFill>
              <a:schemeClr val="tx2">
                <a:lumMod val="20000"/>
                <a:lumOff val="80000"/>
              </a:schemeClr>
            </a:solidFill>
            <a:ln>
              <a:noFill/>
            </a:ln>
          </p:spPr>
          <p:txBody>
            <a:bodyPr wrap="square">
              <a:spAutoFit/>
            </a:bodyPr>
            <a:lstStyle/>
            <a:p>
              <a:pPr eaLnBrk="0" hangingPunct="0">
                <a:defRPr/>
              </a:pPr>
              <a:r>
                <a:rPr lang="ro-RO" sz="2000" dirty="0">
                  <a:solidFill>
                    <a:schemeClr val="accent1">
                      <a:lumMod val="50000"/>
                    </a:schemeClr>
                  </a:solidFill>
                  <a:latin typeface="+mj-lt"/>
                </a:rPr>
                <a:t>Nivel </a:t>
              </a:r>
              <a:r>
                <a:rPr lang="en-US" sz="2000" dirty="0">
                  <a:solidFill>
                    <a:schemeClr val="accent1">
                      <a:lumMod val="50000"/>
                    </a:schemeClr>
                  </a:solidFill>
                  <a:latin typeface="+mj-lt"/>
                </a:rPr>
                <a:t>Regional </a:t>
              </a:r>
            </a:p>
            <a:p>
              <a:pPr eaLnBrk="0" hangingPunct="0">
                <a:defRPr/>
              </a:pPr>
              <a:r>
                <a:rPr lang="en-US" sz="2000" dirty="0">
                  <a:solidFill>
                    <a:schemeClr val="accent1">
                      <a:lumMod val="50000"/>
                    </a:schemeClr>
                  </a:solidFill>
                  <a:latin typeface="+mj-lt"/>
                </a:rPr>
                <a:t>	Program</a:t>
              </a:r>
              <a:r>
                <a:rPr lang="ro-RO" sz="2000" dirty="0">
                  <a:solidFill>
                    <a:schemeClr val="accent1">
                      <a:lumMod val="50000"/>
                    </a:schemeClr>
                  </a:solidFill>
                  <a:latin typeface="+mj-lt"/>
                </a:rPr>
                <a:t>e </a:t>
              </a:r>
              <a:r>
                <a:rPr lang="en-US" sz="2000" dirty="0">
                  <a:solidFill>
                    <a:schemeClr val="accent1">
                      <a:lumMod val="50000"/>
                    </a:schemeClr>
                  </a:solidFill>
                  <a:latin typeface="+mj-lt"/>
                </a:rPr>
                <a:t>(Sector</a:t>
              </a:r>
              <a:r>
                <a:rPr lang="ro-RO" sz="2000" dirty="0" err="1">
                  <a:solidFill>
                    <a:schemeClr val="accent1">
                      <a:lumMod val="50000"/>
                    </a:schemeClr>
                  </a:solidFill>
                  <a:latin typeface="+mj-lt"/>
                </a:rPr>
                <a:t>iale</a:t>
              </a:r>
              <a:r>
                <a:rPr lang="en-US" sz="2000" dirty="0">
                  <a:solidFill>
                    <a:schemeClr val="accent1">
                      <a:lumMod val="50000"/>
                    </a:schemeClr>
                  </a:solidFill>
                  <a:latin typeface="+mj-lt"/>
                </a:rPr>
                <a:t>) </a:t>
              </a:r>
            </a:p>
          </p:txBody>
        </p:sp>
        <p:sp>
          <p:nvSpPr>
            <p:cNvPr id="15" name="Rectangle 8">
              <a:extLst>
                <a:ext uri="{FF2B5EF4-FFF2-40B4-BE49-F238E27FC236}">
                  <a16:creationId xmlns:a16="http://schemas.microsoft.com/office/drawing/2014/main" id="{307C2EED-388E-4BB7-83E1-F0AC9E9AE448}"/>
                </a:ext>
              </a:extLst>
            </p:cNvPr>
            <p:cNvSpPr/>
            <p:nvPr/>
          </p:nvSpPr>
          <p:spPr>
            <a:xfrm flipH="1">
              <a:off x="365246" y="2524270"/>
              <a:ext cx="4446882" cy="763973"/>
            </a:xfrm>
            <a:prstGeom prst="rect">
              <a:avLst/>
            </a:prstGeom>
            <a:solidFill>
              <a:schemeClr val="tx2">
                <a:lumMod val="20000"/>
                <a:lumOff val="80000"/>
              </a:schemeClr>
            </a:solidFill>
            <a:ln>
              <a:noFill/>
            </a:ln>
          </p:spPr>
          <p:txBody>
            <a:bodyPr wrap="square">
              <a:spAutoFit/>
            </a:bodyPr>
            <a:lstStyle/>
            <a:p>
              <a:pPr eaLnBrk="0" hangingPunct="0">
                <a:defRPr/>
              </a:pPr>
              <a:r>
                <a:rPr lang="ro-RO" sz="2000" dirty="0">
                  <a:solidFill>
                    <a:schemeClr val="accent1">
                      <a:lumMod val="50000"/>
                    </a:schemeClr>
                  </a:solidFill>
                  <a:latin typeface="+mj-lt"/>
                </a:rPr>
                <a:t>Nivel </a:t>
              </a:r>
              <a:r>
                <a:rPr lang="en-US" sz="2000" dirty="0">
                  <a:solidFill>
                    <a:schemeClr val="accent1">
                      <a:lumMod val="50000"/>
                    </a:schemeClr>
                  </a:solidFill>
                  <a:latin typeface="+mj-lt"/>
                </a:rPr>
                <a:t>Regional </a:t>
              </a:r>
            </a:p>
            <a:p>
              <a:pPr eaLnBrk="0" hangingPunct="0">
                <a:defRPr/>
              </a:pPr>
              <a:r>
                <a:rPr lang="en-US" sz="2000" dirty="0">
                  <a:solidFill>
                    <a:schemeClr val="accent1">
                      <a:lumMod val="50000"/>
                    </a:schemeClr>
                  </a:solidFill>
                  <a:latin typeface="+mj-lt"/>
                </a:rPr>
                <a:t>	</a:t>
              </a:r>
              <a:r>
                <a:rPr lang="en-US" sz="2000" dirty="0" err="1">
                  <a:solidFill>
                    <a:schemeClr val="accent1">
                      <a:lumMod val="50000"/>
                    </a:schemeClr>
                  </a:solidFill>
                  <a:latin typeface="+mj-lt"/>
                </a:rPr>
                <a:t>Strateg</a:t>
              </a:r>
              <a:r>
                <a:rPr lang="ro-RO" sz="2000" dirty="0">
                  <a:solidFill>
                    <a:schemeClr val="accent1">
                      <a:lumMod val="50000"/>
                    </a:schemeClr>
                  </a:solidFill>
                  <a:latin typeface="+mj-lt"/>
                </a:rPr>
                <a:t>ia de Dezvoltare</a:t>
              </a:r>
              <a:r>
                <a:rPr lang="en-US" sz="2000" dirty="0">
                  <a:solidFill>
                    <a:schemeClr val="accent1">
                      <a:lumMod val="50000"/>
                    </a:schemeClr>
                  </a:solidFill>
                  <a:latin typeface="+mj-lt"/>
                </a:rPr>
                <a:t> (Regional</a:t>
              </a:r>
              <a:r>
                <a:rPr lang="ro-RO" sz="2000" dirty="0">
                  <a:solidFill>
                    <a:schemeClr val="accent1">
                      <a:lumMod val="50000"/>
                    </a:schemeClr>
                  </a:solidFill>
                  <a:latin typeface="+mj-lt"/>
                </a:rPr>
                <a:t>ă</a:t>
              </a:r>
              <a:r>
                <a:rPr lang="en-US" sz="2000" dirty="0">
                  <a:solidFill>
                    <a:schemeClr val="accent1">
                      <a:lumMod val="50000"/>
                    </a:schemeClr>
                  </a:solidFill>
                  <a:latin typeface="+mj-lt"/>
                </a:rPr>
                <a:t>)</a:t>
              </a:r>
              <a:endParaRPr lang="en-GB" sz="2000" dirty="0">
                <a:solidFill>
                  <a:schemeClr val="accent1">
                    <a:lumMod val="50000"/>
                  </a:schemeClr>
                </a:solidFill>
                <a:latin typeface="+mj-lt"/>
              </a:endParaRPr>
            </a:p>
          </p:txBody>
        </p:sp>
        <p:sp>
          <p:nvSpPr>
            <p:cNvPr id="16" name="TextBox 7">
              <a:extLst>
                <a:ext uri="{FF2B5EF4-FFF2-40B4-BE49-F238E27FC236}">
                  <a16:creationId xmlns:a16="http://schemas.microsoft.com/office/drawing/2014/main" id="{D4C6F103-3CB0-4F15-96EE-6B51045EE67E}"/>
                </a:ext>
              </a:extLst>
            </p:cNvPr>
            <p:cNvSpPr txBox="1"/>
            <p:nvPr/>
          </p:nvSpPr>
          <p:spPr>
            <a:xfrm flipH="1">
              <a:off x="378825" y="4286022"/>
              <a:ext cx="4432503" cy="761143"/>
            </a:xfrm>
            <a:prstGeom prst="rect">
              <a:avLst/>
            </a:prstGeom>
            <a:solidFill>
              <a:schemeClr val="tx2">
                <a:lumMod val="20000"/>
                <a:lumOff val="80000"/>
              </a:schemeClr>
            </a:solidFill>
            <a:ln>
              <a:noFill/>
            </a:ln>
          </p:spPr>
          <p:txBody>
            <a:bodyPr wrap="square">
              <a:spAutoFit/>
            </a:bodyPr>
            <a:lstStyle/>
            <a:p>
              <a:pPr eaLnBrk="0" hangingPunct="0">
                <a:defRPr/>
              </a:pPr>
              <a:r>
                <a:rPr lang="ro-RO" sz="2000" dirty="0">
                  <a:solidFill>
                    <a:schemeClr val="accent1">
                      <a:lumMod val="50000"/>
                    </a:schemeClr>
                  </a:solidFill>
                  <a:latin typeface="+mj-lt"/>
                </a:rPr>
                <a:t>Nivel </a:t>
              </a:r>
              <a:r>
                <a:rPr lang="en-US" sz="2000" dirty="0">
                  <a:solidFill>
                    <a:schemeClr val="accent1">
                      <a:lumMod val="50000"/>
                    </a:schemeClr>
                  </a:solidFill>
                  <a:latin typeface="+mj-lt"/>
                </a:rPr>
                <a:t>Ra</a:t>
              </a:r>
              <a:r>
                <a:rPr lang="ro-RO" sz="2000" dirty="0" err="1">
                  <a:solidFill>
                    <a:schemeClr val="accent1">
                      <a:lumMod val="50000"/>
                    </a:schemeClr>
                  </a:solidFill>
                  <a:latin typeface="+mj-lt"/>
                </a:rPr>
                <a:t>ional</a:t>
              </a:r>
              <a:endParaRPr lang="en-US" sz="2000" dirty="0">
                <a:solidFill>
                  <a:schemeClr val="accent1">
                    <a:lumMod val="50000"/>
                  </a:schemeClr>
                </a:solidFill>
                <a:latin typeface="+mj-lt"/>
              </a:endParaRPr>
            </a:p>
            <a:p>
              <a:pPr eaLnBrk="0" hangingPunct="0">
                <a:defRPr/>
              </a:pPr>
              <a:r>
                <a:rPr lang="en-US" sz="2000" dirty="0">
                  <a:solidFill>
                    <a:schemeClr val="accent1">
                      <a:lumMod val="50000"/>
                    </a:schemeClr>
                  </a:solidFill>
                  <a:latin typeface="+mj-lt"/>
                </a:rPr>
                <a:t>	Strategi</a:t>
              </a:r>
              <a:r>
                <a:rPr lang="ro-RO" sz="2000" dirty="0">
                  <a:solidFill>
                    <a:schemeClr val="accent1">
                      <a:lumMod val="50000"/>
                    </a:schemeClr>
                  </a:solidFill>
                  <a:latin typeface="+mj-lt"/>
                </a:rPr>
                <a:t>i</a:t>
              </a:r>
              <a:r>
                <a:rPr lang="en-US" sz="2000" dirty="0">
                  <a:solidFill>
                    <a:schemeClr val="accent1">
                      <a:lumMod val="50000"/>
                    </a:schemeClr>
                  </a:solidFill>
                  <a:latin typeface="+mj-lt"/>
                </a:rPr>
                <a:t> (S</a:t>
              </a:r>
              <a:r>
                <a:rPr lang="ro-RO" sz="2000" dirty="0">
                  <a:solidFill>
                    <a:schemeClr val="accent1">
                      <a:lumMod val="50000"/>
                    </a:schemeClr>
                  </a:solidFill>
                  <a:latin typeface="+mj-lt"/>
                </a:rPr>
                <a:t>DSE</a:t>
              </a:r>
              <a:r>
                <a:rPr lang="en-US" sz="2000" dirty="0">
                  <a:solidFill>
                    <a:schemeClr val="accent1">
                      <a:lumMod val="50000"/>
                    </a:schemeClr>
                  </a:solidFill>
                  <a:latin typeface="+mj-lt"/>
                </a:rPr>
                <a:t>) (Sector</a:t>
              </a:r>
              <a:r>
                <a:rPr lang="ro-RO" sz="2000" dirty="0" err="1">
                  <a:solidFill>
                    <a:schemeClr val="accent1">
                      <a:lumMod val="50000"/>
                    </a:schemeClr>
                  </a:solidFill>
                  <a:latin typeface="+mj-lt"/>
                </a:rPr>
                <a:t>iale</a:t>
              </a:r>
              <a:r>
                <a:rPr lang="en-US" sz="2000" dirty="0">
                  <a:solidFill>
                    <a:schemeClr val="accent1">
                      <a:lumMod val="50000"/>
                    </a:schemeClr>
                  </a:solidFill>
                  <a:latin typeface="+mj-lt"/>
                </a:rPr>
                <a:t>) </a:t>
              </a:r>
            </a:p>
          </p:txBody>
        </p:sp>
        <p:sp>
          <p:nvSpPr>
            <p:cNvPr id="17" name="Eingekerbter Richtungspfeil 1">
              <a:extLst>
                <a:ext uri="{FF2B5EF4-FFF2-40B4-BE49-F238E27FC236}">
                  <a16:creationId xmlns:a16="http://schemas.microsoft.com/office/drawing/2014/main" id="{76061E76-6691-4606-921C-339AF544CF88}"/>
                </a:ext>
              </a:extLst>
            </p:cNvPr>
            <p:cNvSpPr/>
            <p:nvPr/>
          </p:nvSpPr>
          <p:spPr bwMode="auto">
            <a:xfrm rot="5400000">
              <a:off x="4645410" y="2482593"/>
              <a:ext cx="978945" cy="659153"/>
            </a:xfrm>
            <a:prstGeom prst="chevron">
              <a:avLst/>
            </a:prstGeom>
            <a:solidFill>
              <a:srgbClr val="FFB13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a:p>
          </p:txBody>
        </p:sp>
        <p:sp>
          <p:nvSpPr>
            <p:cNvPr id="18" name="Eingekerbter Richtungspfeil 61">
              <a:extLst>
                <a:ext uri="{FF2B5EF4-FFF2-40B4-BE49-F238E27FC236}">
                  <a16:creationId xmlns:a16="http://schemas.microsoft.com/office/drawing/2014/main" id="{B4C8C598-F1A3-4CBC-B57F-02794C5E8B14}"/>
                </a:ext>
              </a:extLst>
            </p:cNvPr>
            <p:cNvSpPr/>
            <p:nvPr/>
          </p:nvSpPr>
          <p:spPr bwMode="auto">
            <a:xfrm rot="5400000">
              <a:off x="4659021" y="4699107"/>
              <a:ext cx="965348" cy="659153"/>
            </a:xfrm>
            <a:prstGeom prst="chevron">
              <a:avLst/>
            </a:prstGeom>
            <a:solidFill>
              <a:srgbClr val="E287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a:p>
          </p:txBody>
        </p:sp>
        <p:sp>
          <p:nvSpPr>
            <p:cNvPr id="19" name="Eingekerbter Richtungspfeil 62">
              <a:extLst>
                <a:ext uri="{FF2B5EF4-FFF2-40B4-BE49-F238E27FC236}">
                  <a16:creationId xmlns:a16="http://schemas.microsoft.com/office/drawing/2014/main" id="{98BE4CE2-E87E-4E05-B8F5-D632C124E48C}"/>
                </a:ext>
              </a:extLst>
            </p:cNvPr>
            <p:cNvSpPr/>
            <p:nvPr/>
          </p:nvSpPr>
          <p:spPr bwMode="auto">
            <a:xfrm rot="5400000">
              <a:off x="4659280" y="3943371"/>
              <a:ext cx="964846" cy="659153"/>
            </a:xfrm>
            <a:prstGeom prst="chevron">
              <a:avLst/>
            </a:prstGeom>
            <a:solidFill>
              <a:srgbClr val="FE97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a:p>
          </p:txBody>
        </p:sp>
        <p:sp>
          <p:nvSpPr>
            <p:cNvPr id="20" name="Eingekerbter Richtungspfeil 63">
              <a:extLst>
                <a:ext uri="{FF2B5EF4-FFF2-40B4-BE49-F238E27FC236}">
                  <a16:creationId xmlns:a16="http://schemas.microsoft.com/office/drawing/2014/main" id="{F25CF080-7915-412F-B21B-9164D70DAF0D}"/>
                </a:ext>
              </a:extLst>
            </p:cNvPr>
            <p:cNvSpPr/>
            <p:nvPr/>
          </p:nvSpPr>
          <p:spPr bwMode="auto">
            <a:xfrm rot="5400000">
              <a:off x="4656350" y="3209522"/>
              <a:ext cx="970704" cy="659153"/>
            </a:xfrm>
            <a:prstGeom prst="chevron">
              <a:avLst/>
            </a:prstGeom>
            <a:solidFill>
              <a:srgbClr val="FFA015"/>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a:p>
          </p:txBody>
        </p:sp>
        <p:sp>
          <p:nvSpPr>
            <p:cNvPr id="21" name="TextBox 7">
              <a:extLst>
                <a:ext uri="{FF2B5EF4-FFF2-40B4-BE49-F238E27FC236}">
                  <a16:creationId xmlns:a16="http://schemas.microsoft.com/office/drawing/2014/main" id="{FE8C8288-517C-402B-825D-D47CDC1D9009}"/>
                </a:ext>
              </a:extLst>
            </p:cNvPr>
            <p:cNvSpPr txBox="1"/>
            <p:nvPr/>
          </p:nvSpPr>
          <p:spPr>
            <a:xfrm flipH="1">
              <a:off x="372803" y="5158284"/>
              <a:ext cx="4432503" cy="761143"/>
            </a:xfrm>
            <a:prstGeom prst="rect">
              <a:avLst/>
            </a:prstGeom>
            <a:solidFill>
              <a:schemeClr val="tx2">
                <a:lumMod val="20000"/>
                <a:lumOff val="80000"/>
              </a:schemeClr>
            </a:solidFill>
            <a:ln>
              <a:noFill/>
            </a:ln>
          </p:spPr>
          <p:txBody>
            <a:bodyPr wrap="square">
              <a:spAutoFit/>
            </a:bodyPr>
            <a:lstStyle/>
            <a:p>
              <a:pPr eaLnBrk="0" hangingPunct="0">
                <a:defRPr/>
              </a:pPr>
              <a:r>
                <a:rPr lang="ro-RO" sz="2000" dirty="0">
                  <a:solidFill>
                    <a:schemeClr val="accent1">
                      <a:lumMod val="50000"/>
                    </a:schemeClr>
                  </a:solidFill>
                  <a:latin typeface="+mj-lt"/>
                </a:rPr>
                <a:t>Nivel Local</a:t>
              </a:r>
              <a:endParaRPr lang="en-US" sz="2000" dirty="0">
                <a:solidFill>
                  <a:schemeClr val="accent1">
                    <a:lumMod val="50000"/>
                  </a:schemeClr>
                </a:solidFill>
                <a:latin typeface="+mj-lt"/>
              </a:endParaRPr>
            </a:p>
            <a:p>
              <a:pPr eaLnBrk="0" hangingPunct="0">
                <a:defRPr/>
              </a:pPr>
              <a:r>
                <a:rPr lang="en-US" sz="2000" dirty="0">
                  <a:solidFill>
                    <a:schemeClr val="accent1">
                      <a:lumMod val="50000"/>
                    </a:schemeClr>
                  </a:solidFill>
                  <a:latin typeface="+mj-lt"/>
                </a:rPr>
                <a:t>	Strategi</a:t>
              </a:r>
              <a:r>
                <a:rPr lang="ro-RO" sz="2000" dirty="0">
                  <a:solidFill>
                    <a:schemeClr val="accent1">
                      <a:lumMod val="50000"/>
                    </a:schemeClr>
                  </a:solidFill>
                  <a:latin typeface="+mj-lt"/>
                </a:rPr>
                <a:t>i și P</a:t>
              </a:r>
              <a:r>
                <a:rPr lang="en-US" sz="2000" dirty="0" err="1">
                  <a:solidFill>
                    <a:schemeClr val="accent1">
                      <a:lumMod val="50000"/>
                    </a:schemeClr>
                  </a:solidFill>
                  <a:latin typeface="+mj-lt"/>
                </a:rPr>
                <a:t>lan</a:t>
              </a:r>
              <a:r>
                <a:rPr lang="ro-RO" sz="2000" dirty="0">
                  <a:solidFill>
                    <a:schemeClr val="accent1">
                      <a:lumMod val="50000"/>
                    </a:schemeClr>
                  </a:solidFill>
                  <a:latin typeface="+mj-lt"/>
                </a:rPr>
                <a:t>uri </a:t>
              </a:r>
              <a:r>
                <a:rPr lang="en-US" sz="2000" dirty="0">
                  <a:solidFill>
                    <a:schemeClr val="accent1">
                      <a:lumMod val="50000"/>
                    </a:schemeClr>
                  </a:solidFill>
                  <a:latin typeface="+mj-lt"/>
                </a:rPr>
                <a:t>(Sector</a:t>
              </a:r>
              <a:r>
                <a:rPr lang="ro-RO" sz="2000" dirty="0" err="1">
                  <a:solidFill>
                    <a:schemeClr val="accent1">
                      <a:lumMod val="50000"/>
                    </a:schemeClr>
                  </a:solidFill>
                  <a:latin typeface="+mj-lt"/>
                </a:rPr>
                <a:t>iale</a:t>
              </a:r>
              <a:r>
                <a:rPr lang="en-US" sz="2000" dirty="0">
                  <a:solidFill>
                    <a:schemeClr val="accent1">
                      <a:lumMod val="50000"/>
                    </a:schemeClr>
                  </a:solidFill>
                  <a:latin typeface="+mj-lt"/>
                </a:rPr>
                <a:t>) </a:t>
              </a:r>
            </a:p>
          </p:txBody>
        </p:sp>
        <p:sp>
          <p:nvSpPr>
            <p:cNvPr id="22" name="Rectangle 5">
              <a:extLst>
                <a:ext uri="{FF2B5EF4-FFF2-40B4-BE49-F238E27FC236}">
                  <a16:creationId xmlns:a16="http://schemas.microsoft.com/office/drawing/2014/main" id="{53DDC438-01D2-40E0-A0BE-9DC12C8B333B}"/>
                </a:ext>
              </a:extLst>
            </p:cNvPr>
            <p:cNvSpPr/>
            <p:nvPr/>
          </p:nvSpPr>
          <p:spPr>
            <a:xfrm flipH="1">
              <a:off x="7130725" y="1627108"/>
              <a:ext cx="1881474" cy="4328840"/>
            </a:xfrm>
            <a:prstGeom prst="rect">
              <a:avLst/>
            </a:prstGeom>
            <a:solidFill>
              <a:srgbClr val="AEA492">
                <a:alpha val="63137"/>
              </a:srgbClr>
            </a:solidFill>
            <a:ln>
              <a:noFill/>
            </a:ln>
          </p:spPr>
          <p:txBody>
            <a:bodyPr wrap="square">
              <a:noAutofit/>
            </a:bodyPr>
            <a:lstStyle/>
            <a:p>
              <a:pPr marL="342900" indent="-342900" eaLnBrk="0" hangingPunct="0">
                <a:buFont typeface="Arial" panose="020B0604020202020204" pitchFamily="34" charset="0"/>
                <a:buChar char="•"/>
                <a:defRPr/>
              </a:pPr>
              <a:r>
                <a:rPr lang="ro-RO" sz="2000" dirty="0">
                  <a:solidFill>
                    <a:srgbClr val="9E5E00"/>
                  </a:solidFill>
                </a:rPr>
                <a:t>Actualizare</a:t>
              </a:r>
              <a:endParaRPr lang="en-US" sz="2000" dirty="0">
                <a:solidFill>
                  <a:srgbClr val="9E5E00"/>
                </a:solidFill>
              </a:endParaRPr>
            </a:p>
            <a:p>
              <a:pPr marL="342900" indent="-342900" eaLnBrk="0" hangingPunct="0">
                <a:buFont typeface="Arial" panose="020B0604020202020204" pitchFamily="34" charset="0"/>
                <a:buChar char="•"/>
                <a:defRPr/>
              </a:pPr>
              <a:endParaRPr lang="en-US" sz="2000" dirty="0">
                <a:solidFill>
                  <a:srgbClr val="9E5E00"/>
                </a:solidFill>
              </a:endParaRPr>
            </a:p>
            <a:p>
              <a:pPr marL="342900" indent="-342900" eaLnBrk="0" hangingPunct="0">
                <a:buFont typeface="Arial" panose="020B0604020202020204" pitchFamily="34" charset="0"/>
                <a:buChar char="•"/>
                <a:defRPr/>
              </a:pPr>
              <a:r>
                <a:rPr lang="en-US" sz="2000" dirty="0">
                  <a:solidFill>
                    <a:srgbClr val="9E5E00"/>
                  </a:solidFill>
                </a:rPr>
                <a:t>Replan</a:t>
              </a:r>
              <a:r>
                <a:rPr lang="ro-RO" sz="2000" dirty="0" err="1">
                  <a:solidFill>
                    <a:srgbClr val="9E5E00"/>
                  </a:solidFill>
                </a:rPr>
                <a:t>ificare</a:t>
              </a:r>
              <a:endParaRPr lang="en-US" sz="2000" dirty="0">
                <a:solidFill>
                  <a:srgbClr val="9E5E00"/>
                </a:solidFill>
              </a:endParaRPr>
            </a:p>
            <a:p>
              <a:pPr marL="342900" indent="-342900" eaLnBrk="0" hangingPunct="0">
                <a:buFont typeface="Arial" panose="020B0604020202020204" pitchFamily="34" charset="0"/>
                <a:buChar char="•"/>
                <a:defRPr/>
              </a:pPr>
              <a:endParaRPr lang="en-US" sz="2000" dirty="0">
                <a:solidFill>
                  <a:srgbClr val="9E5E00"/>
                </a:solidFill>
              </a:endParaRPr>
            </a:p>
            <a:p>
              <a:pPr marL="342900" indent="-342900" eaLnBrk="0" hangingPunct="0">
                <a:buFont typeface="Arial" panose="020B0604020202020204" pitchFamily="34" charset="0"/>
                <a:buChar char="•"/>
                <a:defRPr/>
              </a:pPr>
              <a:r>
                <a:rPr lang="en-US" sz="2000" dirty="0" err="1">
                  <a:solidFill>
                    <a:srgbClr val="9E5E00"/>
                  </a:solidFill>
                </a:rPr>
                <a:t>Ajust</a:t>
              </a:r>
              <a:r>
                <a:rPr lang="ro-RO" sz="2000" dirty="0">
                  <a:solidFill>
                    <a:srgbClr val="9E5E00"/>
                  </a:solidFill>
                </a:rPr>
                <a:t>are</a:t>
              </a:r>
              <a:endParaRPr lang="en-US" sz="2000" dirty="0">
                <a:solidFill>
                  <a:srgbClr val="9E5E00"/>
                </a:solidFill>
              </a:endParaRPr>
            </a:p>
            <a:p>
              <a:pPr marL="342900" indent="-342900" eaLnBrk="0" hangingPunct="0">
                <a:buFont typeface="Arial" panose="020B0604020202020204" pitchFamily="34" charset="0"/>
                <a:buChar char="•"/>
                <a:defRPr/>
              </a:pPr>
              <a:endParaRPr lang="en-US" sz="2000" dirty="0">
                <a:solidFill>
                  <a:srgbClr val="9E5E00"/>
                </a:solidFill>
              </a:endParaRPr>
            </a:p>
            <a:p>
              <a:pPr marL="342900" indent="-342900" eaLnBrk="0" hangingPunct="0">
                <a:buFont typeface="Arial" panose="020B0604020202020204" pitchFamily="34" charset="0"/>
                <a:buChar char="•"/>
                <a:defRPr/>
              </a:pPr>
              <a:r>
                <a:rPr lang="en-US" sz="2000" dirty="0">
                  <a:solidFill>
                    <a:srgbClr val="9E5E00"/>
                  </a:solidFill>
                </a:rPr>
                <a:t>Reorient</a:t>
              </a:r>
              <a:r>
                <a:rPr lang="ro-RO" sz="2000" dirty="0">
                  <a:solidFill>
                    <a:srgbClr val="9E5E00"/>
                  </a:solidFill>
                </a:rPr>
                <a:t>are</a:t>
              </a:r>
              <a:endParaRPr lang="en-US" sz="2000" dirty="0">
                <a:solidFill>
                  <a:srgbClr val="9E5E00"/>
                </a:solidFill>
              </a:endParaRPr>
            </a:p>
            <a:p>
              <a:pPr marL="342900" indent="-342900" eaLnBrk="0" hangingPunct="0">
                <a:buFont typeface="Arial" panose="020B0604020202020204" pitchFamily="34" charset="0"/>
                <a:buChar char="•"/>
                <a:defRPr/>
              </a:pPr>
              <a:endParaRPr lang="en-US" sz="2000" dirty="0">
                <a:solidFill>
                  <a:srgbClr val="9E5E00"/>
                </a:solidFill>
              </a:endParaRPr>
            </a:p>
            <a:p>
              <a:pPr marL="342900" indent="-342900" eaLnBrk="0" hangingPunct="0">
                <a:buFont typeface="Arial" panose="020B0604020202020204" pitchFamily="34" charset="0"/>
                <a:buChar char="•"/>
                <a:defRPr/>
              </a:pPr>
              <a:r>
                <a:rPr lang="en-US" sz="2000" dirty="0">
                  <a:solidFill>
                    <a:srgbClr val="C00000"/>
                  </a:solidFill>
                </a:rPr>
                <a:t>R</a:t>
              </a:r>
              <a:r>
                <a:rPr lang="ro-RO" sz="2000" dirty="0">
                  <a:solidFill>
                    <a:srgbClr val="C00000"/>
                  </a:solidFill>
                </a:rPr>
                <a:t>a</a:t>
              </a:r>
              <a:r>
                <a:rPr lang="en-US" sz="2000" dirty="0">
                  <a:solidFill>
                    <a:srgbClr val="C00000"/>
                  </a:solidFill>
                </a:rPr>
                <a:t>port</a:t>
              </a:r>
              <a:r>
                <a:rPr lang="ro-RO" sz="2000" dirty="0">
                  <a:solidFill>
                    <a:srgbClr val="C00000"/>
                  </a:solidFill>
                </a:rPr>
                <a:t>are</a:t>
              </a:r>
              <a:endParaRPr lang="en-US" sz="2000" dirty="0">
                <a:solidFill>
                  <a:srgbClr val="C00000"/>
                </a:solidFill>
              </a:endParaRPr>
            </a:p>
            <a:p>
              <a:pPr marL="342900" indent="-342900" eaLnBrk="0" hangingPunct="0">
                <a:buFont typeface="Arial" panose="020B0604020202020204" pitchFamily="34" charset="0"/>
                <a:buChar char="•"/>
                <a:defRPr/>
              </a:pPr>
              <a:endParaRPr lang="en-US" sz="2000" dirty="0">
                <a:solidFill>
                  <a:srgbClr val="C00000"/>
                </a:solidFill>
              </a:endParaRPr>
            </a:p>
            <a:p>
              <a:pPr marL="342900" indent="-342900" eaLnBrk="0" hangingPunct="0">
                <a:buFont typeface="Arial" panose="020B0604020202020204" pitchFamily="34" charset="0"/>
                <a:buChar char="•"/>
                <a:defRPr/>
              </a:pPr>
              <a:r>
                <a:rPr lang="en-US" sz="2000" dirty="0">
                  <a:solidFill>
                    <a:srgbClr val="C00000"/>
                  </a:solidFill>
                </a:rPr>
                <a:t>Anal</a:t>
              </a:r>
              <a:r>
                <a:rPr lang="ro-RO" sz="2000" dirty="0" err="1">
                  <a:solidFill>
                    <a:srgbClr val="C00000"/>
                  </a:solidFill>
                </a:rPr>
                <a:t>iză</a:t>
              </a:r>
              <a:endParaRPr lang="en-US" sz="2000" dirty="0">
                <a:solidFill>
                  <a:srgbClr val="C00000"/>
                </a:solidFill>
              </a:endParaRPr>
            </a:p>
            <a:p>
              <a:pPr marL="342900" indent="-342900" eaLnBrk="0" hangingPunct="0">
                <a:buFont typeface="Arial" panose="020B0604020202020204" pitchFamily="34" charset="0"/>
                <a:buChar char="•"/>
                <a:defRPr/>
              </a:pPr>
              <a:endParaRPr lang="en-US" sz="2000" dirty="0">
                <a:solidFill>
                  <a:srgbClr val="C00000"/>
                </a:solidFill>
              </a:endParaRPr>
            </a:p>
            <a:p>
              <a:pPr marL="342900" indent="-342900" eaLnBrk="0" hangingPunct="0">
                <a:buFont typeface="Arial" panose="020B0604020202020204" pitchFamily="34" charset="0"/>
                <a:buChar char="•"/>
                <a:defRPr/>
              </a:pPr>
              <a:r>
                <a:rPr lang="en-US" sz="2000" dirty="0">
                  <a:solidFill>
                    <a:srgbClr val="C00000"/>
                  </a:solidFill>
                </a:rPr>
                <a:t>Monitor</a:t>
              </a:r>
              <a:r>
                <a:rPr lang="ro-RO" sz="2000" dirty="0" err="1">
                  <a:solidFill>
                    <a:srgbClr val="C00000"/>
                  </a:solidFill>
                </a:rPr>
                <a:t>izare</a:t>
              </a:r>
              <a:endParaRPr lang="en-US" sz="2000" dirty="0">
                <a:solidFill>
                  <a:srgbClr val="C00000"/>
                </a:solidFill>
              </a:endParaRPr>
            </a:p>
          </p:txBody>
        </p:sp>
        <p:sp>
          <p:nvSpPr>
            <p:cNvPr id="23" name="TextBox 7">
              <a:extLst>
                <a:ext uri="{FF2B5EF4-FFF2-40B4-BE49-F238E27FC236}">
                  <a16:creationId xmlns:a16="http://schemas.microsoft.com/office/drawing/2014/main" id="{6DE318C1-A802-4274-951D-2C98DE339635}"/>
                </a:ext>
              </a:extLst>
            </p:cNvPr>
            <p:cNvSpPr txBox="1"/>
            <p:nvPr/>
          </p:nvSpPr>
          <p:spPr>
            <a:xfrm flipH="1">
              <a:off x="365246" y="6027996"/>
              <a:ext cx="5126872" cy="504001"/>
            </a:xfrm>
            <a:prstGeom prst="rect">
              <a:avLst/>
            </a:prstGeom>
            <a:solidFill>
              <a:srgbClr val="4B859F"/>
            </a:solidFill>
            <a:ln w="38100">
              <a:noFill/>
              <a:miter lim="800000"/>
              <a:headEnd/>
              <a:tailEnd/>
            </a:ln>
          </p:spPr>
          <p:txBody>
            <a:bodyPr vert="horz" wrap="square" lIns="91440" tIns="45720" rIns="91440" bIns="45720" numCol="1" anchor="ctr" anchorCtr="0" compatLnSpc="1">
              <a:prstTxWarp prst="textNoShape">
                <a:avLst/>
              </a:prstTxWarp>
            </a:bodyPr>
            <a:lstStyle>
              <a:defPPr>
                <a:defRPr lang="de-DE"/>
              </a:defPPr>
              <a:lvl1pPr algn="ctr" eaLnBrk="0" hangingPunct="0">
                <a:defRPr sz="1800" baseline="0">
                  <a:solidFill>
                    <a:schemeClr val="bg1"/>
                  </a:solidFill>
                  <a:latin typeface="+mj-lt"/>
                  <a:ea typeface="+mj-ea"/>
                  <a:cs typeface="+mj-cs"/>
                </a:defRPr>
              </a:lvl1pPr>
              <a:lvl2pPr eaLnBrk="0" hangingPunct="0">
                <a:defRPr sz="2400">
                  <a:solidFill>
                    <a:srgbClr val="6E6452"/>
                  </a:solidFill>
                </a:defRPr>
              </a:lvl2pPr>
              <a:lvl3pPr eaLnBrk="0" hangingPunct="0">
                <a:defRPr sz="2400">
                  <a:solidFill>
                    <a:srgbClr val="6E6452"/>
                  </a:solidFill>
                </a:defRPr>
              </a:lvl3pPr>
              <a:lvl4pPr eaLnBrk="0" hangingPunct="0">
                <a:defRPr sz="2400">
                  <a:solidFill>
                    <a:srgbClr val="6E6452"/>
                  </a:solidFill>
                </a:defRPr>
              </a:lvl4pPr>
              <a:lvl5pPr eaLnBrk="0" hangingPunct="0">
                <a:defRPr sz="2400">
                  <a:solidFill>
                    <a:srgbClr val="6E6452"/>
                  </a:solidFill>
                </a:defRPr>
              </a:lvl5pPr>
              <a:lvl6pPr marL="457200" fontAlgn="base">
                <a:spcBef>
                  <a:spcPct val="0"/>
                </a:spcBef>
                <a:spcAft>
                  <a:spcPct val="0"/>
                </a:spcAft>
                <a:defRPr sz="3600">
                  <a:solidFill>
                    <a:schemeClr val="tx1"/>
                  </a:solidFill>
                </a:defRPr>
              </a:lvl6pPr>
              <a:lvl7pPr marL="914400" fontAlgn="base">
                <a:spcBef>
                  <a:spcPct val="0"/>
                </a:spcBef>
                <a:spcAft>
                  <a:spcPct val="0"/>
                </a:spcAft>
                <a:defRPr sz="3600">
                  <a:solidFill>
                    <a:schemeClr val="tx1"/>
                  </a:solidFill>
                </a:defRPr>
              </a:lvl7pPr>
              <a:lvl8pPr marL="1371600" fontAlgn="base">
                <a:spcBef>
                  <a:spcPct val="0"/>
                </a:spcBef>
                <a:spcAft>
                  <a:spcPct val="0"/>
                </a:spcAft>
                <a:defRPr sz="3600">
                  <a:solidFill>
                    <a:schemeClr val="tx1"/>
                  </a:solidFill>
                </a:defRPr>
              </a:lvl8pPr>
              <a:lvl9pPr marL="1828800" fontAlgn="base">
                <a:spcBef>
                  <a:spcPct val="0"/>
                </a:spcBef>
                <a:spcAft>
                  <a:spcPct val="0"/>
                </a:spcAft>
                <a:defRPr sz="3600">
                  <a:solidFill>
                    <a:schemeClr val="tx1"/>
                  </a:solidFill>
                </a:defRPr>
              </a:lvl9pPr>
            </a:lstStyle>
            <a:p>
              <a:pPr algn="r"/>
              <a:r>
                <a:rPr lang="en-US" sz="1600" b="1" dirty="0"/>
                <a:t>                               &gt; &gt; &gt; </a:t>
              </a:r>
              <a:r>
                <a:rPr lang="en-US" sz="1600" b="1" dirty="0" err="1"/>
                <a:t>Implementa</a:t>
              </a:r>
              <a:r>
                <a:rPr lang="ro-RO" sz="1600" b="1" dirty="0"/>
                <a:t>rea</a:t>
              </a:r>
              <a:r>
                <a:rPr lang="en-US" sz="1600" b="1" dirty="0"/>
                <a:t> . . . . .                                                                       </a:t>
              </a:r>
            </a:p>
          </p:txBody>
        </p:sp>
        <p:sp>
          <p:nvSpPr>
            <p:cNvPr id="24" name="Rectangle 9">
              <a:extLst>
                <a:ext uri="{FF2B5EF4-FFF2-40B4-BE49-F238E27FC236}">
                  <a16:creationId xmlns:a16="http://schemas.microsoft.com/office/drawing/2014/main" id="{AA3156D2-3B8B-458B-9DF2-E1517194157F}"/>
                </a:ext>
              </a:extLst>
            </p:cNvPr>
            <p:cNvSpPr/>
            <p:nvPr/>
          </p:nvSpPr>
          <p:spPr>
            <a:xfrm>
              <a:off x="365246" y="1627106"/>
              <a:ext cx="4433239" cy="761143"/>
            </a:xfrm>
            <a:prstGeom prst="rect">
              <a:avLst/>
            </a:prstGeom>
            <a:solidFill>
              <a:schemeClr val="tx2">
                <a:lumMod val="20000"/>
                <a:lumOff val="80000"/>
              </a:schemeClr>
            </a:solidFill>
            <a:ln>
              <a:noFill/>
            </a:ln>
            <a:effectLst/>
          </p:spPr>
          <p:txBody>
            <a:bodyPr wrap="square">
              <a:spAutoFit/>
            </a:bodyPr>
            <a:lstStyle/>
            <a:p>
              <a:pPr eaLnBrk="0" hangingPunct="0">
                <a:defRPr/>
              </a:pPr>
              <a:r>
                <a:rPr lang="en-US" sz="2000" dirty="0">
                  <a:solidFill>
                    <a:schemeClr val="accent1">
                      <a:lumMod val="50000"/>
                    </a:schemeClr>
                  </a:solidFill>
                  <a:latin typeface="+mj-lt"/>
                </a:rPr>
                <a:t>Nivel Na</a:t>
              </a:r>
              <a:r>
                <a:rPr lang="ro-RO" sz="2000" dirty="0">
                  <a:solidFill>
                    <a:schemeClr val="accent1">
                      <a:lumMod val="50000"/>
                    </a:schemeClr>
                  </a:solidFill>
                  <a:latin typeface="+mj-lt"/>
                </a:rPr>
                <a:t>ț</a:t>
              </a:r>
              <a:r>
                <a:rPr lang="en-US" sz="2000" dirty="0" err="1">
                  <a:solidFill>
                    <a:schemeClr val="accent1">
                      <a:lumMod val="50000"/>
                    </a:schemeClr>
                  </a:solidFill>
                  <a:latin typeface="+mj-lt"/>
                </a:rPr>
                <a:t>ional</a:t>
              </a:r>
              <a:r>
                <a:rPr lang="en-US" sz="2000" dirty="0">
                  <a:solidFill>
                    <a:schemeClr val="accent1">
                      <a:lumMod val="50000"/>
                    </a:schemeClr>
                  </a:solidFill>
                  <a:latin typeface="+mj-lt"/>
                </a:rPr>
                <a:t> </a:t>
              </a:r>
            </a:p>
            <a:p>
              <a:pPr eaLnBrk="0" hangingPunct="0">
                <a:defRPr/>
              </a:pPr>
              <a:r>
                <a:rPr lang="en-US" sz="2000" dirty="0">
                  <a:solidFill>
                    <a:schemeClr val="accent1">
                      <a:lumMod val="50000"/>
                    </a:schemeClr>
                  </a:solidFill>
                  <a:latin typeface="+mj-lt"/>
                </a:rPr>
                <a:t>	</a:t>
              </a:r>
              <a:r>
                <a:rPr lang="en-US" sz="2000" dirty="0" err="1">
                  <a:solidFill>
                    <a:schemeClr val="accent1">
                      <a:lumMod val="50000"/>
                    </a:schemeClr>
                  </a:solidFill>
                  <a:latin typeface="+mj-lt"/>
                </a:rPr>
                <a:t>Strateg</a:t>
              </a:r>
              <a:r>
                <a:rPr lang="ro-RO" sz="2000" dirty="0">
                  <a:solidFill>
                    <a:schemeClr val="accent1">
                      <a:lumMod val="50000"/>
                    </a:schemeClr>
                  </a:solidFill>
                  <a:latin typeface="+mj-lt"/>
                </a:rPr>
                <a:t>ia de Dezvoltare </a:t>
              </a:r>
              <a:r>
                <a:rPr lang="en-US" sz="2000" dirty="0">
                  <a:solidFill>
                    <a:schemeClr val="accent1">
                      <a:lumMod val="50000"/>
                    </a:schemeClr>
                  </a:solidFill>
                  <a:latin typeface="+mj-lt"/>
                </a:rPr>
                <a:t>Regional</a:t>
              </a:r>
              <a:r>
                <a:rPr lang="ro-RO" sz="2000" dirty="0">
                  <a:solidFill>
                    <a:schemeClr val="accent1">
                      <a:lumMod val="50000"/>
                    </a:schemeClr>
                  </a:solidFill>
                  <a:latin typeface="+mj-lt"/>
                </a:rPr>
                <a:t>ă</a:t>
              </a:r>
            </a:p>
          </p:txBody>
        </p:sp>
        <p:sp>
          <p:nvSpPr>
            <p:cNvPr id="25" name="Eingekerbter Richtungspfeil 65">
              <a:extLst>
                <a:ext uri="{FF2B5EF4-FFF2-40B4-BE49-F238E27FC236}">
                  <a16:creationId xmlns:a16="http://schemas.microsoft.com/office/drawing/2014/main" id="{BE7E51F3-3D51-4142-A012-D68D6126DEC0}"/>
                </a:ext>
              </a:extLst>
            </p:cNvPr>
            <p:cNvSpPr/>
            <p:nvPr/>
          </p:nvSpPr>
          <p:spPr bwMode="auto">
            <a:xfrm rot="5400000">
              <a:off x="4657063" y="5470853"/>
              <a:ext cx="969265" cy="659153"/>
            </a:xfrm>
            <a:prstGeom prst="chevron">
              <a:avLst/>
            </a:prstGeom>
            <a:solidFill>
              <a:srgbClr val="CC79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200" b="1" i="0" u="none" strike="noStrike" cap="none" normalizeH="0" baseline="0">
                <a:ln>
                  <a:noFill/>
                </a:ln>
                <a:solidFill>
                  <a:srgbClr val="999999"/>
                </a:solidFill>
                <a:effectLst/>
                <a:latin typeface="Arial" charset="0"/>
              </a:endParaRPr>
            </a:p>
          </p:txBody>
        </p:sp>
      </p:grpSp>
    </p:spTree>
    <p:extLst>
      <p:ext uri="{BB962C8B-B14F-4D97-AF65-F5344CB8AC3E}">
        <p14:creationId xmlns:p14="http://schemas.microsoft.com/office/powerpoint/2010/main" val="507082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grpSp>
        <p:nvGrpSpPr>
          <p:cNvPr id="6" name="Gruppieren 1">
            <a:extLst>
              <a:ext uri="{FF2B5EF4-FFF2-40B4-BE49-F238E27FC236}">
                <a16:creationId xmlns:a16="http://schemas.microsoft.com/office/drawing/2014/main" id="{98E55D85-8185-4251-A5CD-67E9379C7648}"/>
              </a:ext>
            </a:extLst>
          </p:cNvPr>
          <p:cNvGrpSpPr/>
          <p:nvPr/>
        </p:nvGrpSpPr>
        <p:grpSpPr>
          <a:xfrm>
            <a:off x="899344" y="2822875"/>
            <a:ext cx="10920122" cy="3989205"/>
            <a:chOff x="303670" y="2929454"/>
            <a:chExt cx="7432635" cy="3886517"/>
          </a:xfrm>
        </p:grpSpPr>
        <p:sp>
          <p:nvSpPr>
            <p:cNvPr id="7" name="Halbbogen 7">
              <a:extLst>
                <a:ext uri="{FF2B5EF4-FFF2-40B4-BE49-F238E27FC236}">
                  <a16:creationId xmlns:a16="http://schemas.microsoft.com/office/drawing/2014/main" id="{4FF5ED09-BE08-44C7-993F-656D5120416E}"/>
                </a:ext>
              </a:extLst>
            </p:cNvPr>
            <p:cNvSpPr>
              <a:spLocks noChangeAspect="1"/>
            </p:cNvSpPr>
            <p:nvPr/>
          </p:nvSpPr>
          <p:spPr bwMode="auto">
            <a:xfrm rot="5400000" flipV="1">
              <a:off x="303671" y="2929453"/>
              <a:ext cx="3725466" cy="3725467"/>
            </a:xfrm>
            <a:prstGeom prst="blockArc">
              <a:avLst>
                <a:gd name="adj1" fmla="val 14879326"/>
                <a:gd name="adj2" fmla="val 21529832"/>
                <a:gd name="adj3" fmla="val 29749"/>
              </a:avLst>
            </a:prstGeom>
            <a:gradFill flip="none" rotWithShape="1">
              <a:gsLst>
                <a:gs pos="0">
                  <a:srgbClr val="4B859F">
                    <a:shade val="30000"/>
                    <a:satMod val="115000"/>
                    <a:lumMod val="30000"/>
                  </a:srgbClr>
                </a:gs>
                <a:gs pos="100000">
                  <a:srgbClr val="4B859F">
                    <a:shade val="100000"/>
                    <a:satMod val="115000"/>
                  </a:srgbClr>
                </a:gs>
              </a:gsLst>
              <a:lin ang="5400000" scaled="1"/>
              <a:tileRect/>
            </a:gradFill>
            <a:ln w="38100">
              <a:solidFill>
                <a:schemeClr val="bg1"/>
              </a:solidFill>
              <a:miter lim="800000"/>
              <a:headEnd/>
              <a:tailEnd/>
            </a:ln>
          </p:spPr>
          <p:txBody>
            <a:bodyPr lIns="27000" tIns="27000" rIns="27000" bIns="27000"/>
            <a:lstStyle/>
            <a:p>
              <a:pPr eaLnBrk="0" hangingPunct="0">
                <a:defRPr/>
              </a:pPr>
              <a:endParaRPr lang="de-DE" sz="1800">
                <a:solidFill>
                  <a:schemeClr val="bg1"/>
                </a:solidFill>
                <a:latin typeface="+mj-lt"/>
                <a:ea typeface="+mj-ea"/>
                <a:cs typeface="+mj-cs"/>
              </a:endParaRPr>
            </a:p>
          </p:txBody>
        </p:sp>
        <p:sp>
          <p:nvSpPr>
            <p:cNvPr id="8" name="Titlu 3">
              <a:extLst>
                <a:ext uri="{FF2B5EF4-FFF2-40B4-BE49-F238E27FC236}">
                  <a16:creationId xmlns:a16="http://schemas.microsoft.com/office/drawing/2014/main" id="{0CBAB723-80AD-453F-BD78-33764C087FAD}"/>
                </a:ext>
              </a:extLst>
            </p:cNvPr>
            <p:cNvSpPr txBox="1">
              <a:spLocks/>
            </p:cNvSpPr>
            <p:nvPr/>
          </p:nvSpPr>
          <p:spPr bwMode="auto">
            <a:xfrm>
              <a:off x="1710710" y="5356604"/>
              <a:ext cx="909638" cy="1453754"/>
            </a:xfrm>
            <a:prstGeom prst="ellipse">
              <a:avLst/>
            </a:prstGeom>
            <a:solidFill>
              <a:srgbClr val="C00000">
                <a:alpha val="61176"/>
              </a:srgbClr>
            </a:solidFill>
            <a:ln w="9525">
              <a:noFill/>
              <a:miter lim="800000"/>
              <a:headEnd/>
              <a:tailEnd/>
            </a:ln>
          </p:spPr>
          <p:txBody>
            <a:bodyPr/>
            <a:lstStyle>
              <a:lvl1pPr algn="l" rtl="0" eaLnBrk="0" fontAlgn="base" hangingPunct="0">
                <a:spcBef>
                  <a:spcPct val="0"/>
                </a:spcBef>
                <a:spcAft>
                  <a:spcPct val="0"/>
                </a:spcAft>
                <a:defRPr sz="2400" baseline="0">
                  <a:solidFill>
                    <a:srgbClr val="6E6452"/>
                  </a:solidFill>
                  <a:latin typeface="+mj-lt"/>
                  <a:ea typeface="+mj-ea"/>
                  <a:cs typeface="+mj-cs"/>
                </a:defRPr>
              </a:lvl1pPr>
              <a:lvl2pPr algn="l" rtl="0" eaLnBrk="0" fontAlgn="base" hangingPunct="0">
                <a:spcBef>
                  <a:spcPct val="0"/>
                </a:spcBef>
                <a:spcAft>
                  <a:spcPct val="0"/>
                </a:spcAft>
                <a:defRPr sz="2400">
                  <a:solidFill>
                    <a:srgbClr val="6E6452"/>
                  </a:solidFill>
                  <a:latin typeface="Arial" charset="0"/>
                </a:defRPr>
              </a:lvl2pPr>
              <a:lvl3pPr algn="l" rtl="0" eaLnBrk="0" fontAlgn="base" hangingPunct="0">
                <a:spcBef>
                  <a:spcPct val="0"/>
                </a:spcBef>
                <a:spcAft>
                  <a:spcPct val="0"/>
                </a:spcAft>
                <a:defRPr sz="2400">
                  <a:solidFill>
                    <a:srgbClr val="6E6452"/>
                  </a:solidFill>
                  <a:latin typeface="Arial" charset="0"/>
                </a:defRPr>
              </a:lvl3pPr>
              <a:lvl4pPr algn="l" rtl="0" eaLnBrk="0" fontAlgn="base" hangingPunct="0">
                <a:spcBef>
                  <a:spcPct val="0"/>
                </a:spcBef>
                <a:spcAft>
                  <a:spcPct val="0"/>
                </a:spcAft>
                <a:defRPr sz="2400">
                  <a:solidFill>
                    <a:srgbClr val="6E6452"/>
                  </a:solidFill>
                  <a:latin typeface="Arial" charset="0"/>
                </a:defRPr>
              </a:lvl4pPr>
              <a:lvl5pPr algn="l" rtl="0" eaLnBrk="0" fontAlgn="base" hangingPunct="0">
                <a:spcBef>
                  <a:spcPct val="0"/>
                </a:spcBef>
                <a:spcAft>
                  <a:spcPct val="0"/>
                </a:spcAft>
                <a:defRPr sz="2400">
                  <a:solidFill>
                    <a:srgbClr val="6E6452"/>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algn="ctr">
                <a:defRPr/>
              </a:pPr>
              <a:endParaRPr lang="en-US" sz="2700">
                <a:solidFill>
                  <a:schemeClr val="bg2">
                    <a:lumMod val="50000"/>
                  </a:schemeClr>
                </a:solidFill>
                <a:latin typeface="Arial Narrow" panose="020B0606020202030204" pitchFamily="34" charset="0"/>
              </a:endParaRPr>
            </a:p>
          </p:txBody>
        </p:sp>
        <p:sp>
          <p:nvSpPr>
            <p:cNvPr id="9" name="Titlu 3">
              <a:extLst>
                <a:ext uri="{FF2B5EF4-FFF2-40B4-BE49-F238E27FC236}">
                  <a16:creationId xmlns:a16="http://schemas.microsoft.com/office/drawing/2014/main" id="{D6F23A93-B0E4-4AA1-AA4E-DA95F4E6540D}"/>
                </a:ext>
              </a:extLst>
            </p:cNvPr>
            <p:cNvSpPr>
              <a:spLocks/>
            </p:cNvSpPr>
            <p:nvPr/>
          </p:nvSpPr>
          <p:spPr bwMode="auto">
            <a:xfrm>
              <a:off x="1911077" y="5550172"/>
              <a:ext cx="1776413" cy="1088231"/>
            </a:xfrm>
            <a:prstGeom prst="flowChartMagneticDrum">
              <a:avLst/>
            </a:prstGeom>
            <a:gradFill rotWithShape="1">
              <a:gsLst>
                <a:gs pos="0">
                  <a:srgbClr val="244C5F"/>
                </a:gs>
                <a:gs pos="50000">
                  <a:srgbClr val="38718A"/>
                </a:gs>
                <a:gs pos="100000">
                  <a:srgbClr val="4587A5"/>
                </a:gs>
              </a:gsLst>
              <a:lin ang="16200000" scaled="1"/>
            </a:gradFill>
            <a:ln w="38100">
              <a:solidFill>
                <a:schemeClr val="bg1"/>
              </a:solidFill>
              <a:miter lim="800000"/>
              <a:headEnd/>
              <a:tailEnd/>
            </a:ln>
          </p:spPr>
          <p:txBody>
            <a:bodyPr lIns="27000" tIns="27000" rIns="27000" bIns="27000"/>
            <a:lstStyle/>
            <a:p>
              <a:pPr eaLnBrk="0" hangingPunct="0"/>
              <a:endParaRPr lang="en-US" sz="1600" dirty="0">
                <a:solidFill>
                  <a:schemeClr val="bg1"/>
                </a:solidFill>
              </a:endParaRPr>
            </a:p>
            <a:p>
              <a:pPr eaLnBrk="0" hangingPunct="0"/>
              <a:r>
                <a:rPr lang="en-US" sz="1600" dirty="0">
                  <a:solidFill>
                    <a:schemeClr val="bg1"/>
                  </a:solidFill>
                </a:rPr>
                <a:t>    1</a:t>
              </a:r>
            </a:p>
            <a:p>
              <a:pPr eaLnBrk="0" hangingPunct="0"/>
              <a:r>
                <a:rPr lang="en-US" sz="1600" dirty="0">
                  <a:solidFill>
                    <a:schemeClr val="bg1"/>
                  </a:solidFill>
                </a:rPr>
                <a:t>Concept</a:t>
              </a:r>
              <a:r>
                <a:rPr lang="ro-RO" sz="1600" dirty="0">
                  <a:solidFill>
                    <a:schemeClr val="bg1"/>
                  </a:solidFill>
                </a:rPr>
                <a:t>e</a:t>
              </a:r>
              <a:endParaRPr lang="en-US" sz="1600" dirty="0">
                <a:solidFill>
                  <a:schemeClr val="bg1"/>
                </a:solidFill>
              </a:endParaRPr>
            </a:p>
          </p:txBody>
        </p:sp>
        <p:sp>
          <p:nvSpPr>
            <p:cNvPr id="10" name="Titlu 3">
              <a:extLst>
                <a:ext uri="{FF2B5EF4-FFF2-40B4-BE49-F238E27FC236}">
                  <a16:creationId xmlns:a16="http://schemas.microsoft.com/office/drawing/2014/main" id="{43F8BCCE-664B-46A1-9553-D7A4561DE8D5}"/>
                </a:ext>
              </a:extLst>
            </p:cNvPr>
            <p:cNvSpPr>
              <a:spLocks/>
            </p:cNvSpPr>
            <p:nvPr/>
          </p:nvSpPr>
          <p:spPr bwMode="auto">
            <a:xfrm>
              <a:off x="3035027" y="5544982"/>
              <a:ext cx="1726273" cy="1088231"/>
            </a:xfrm>
            <a:prstGeom prst="flowChartMagneticDrum">
              <a:avLst/>
            </a:prstGeom>
            <a:gradFill rotWithShape="1">
              <a:gsLst>
                <a:gs pos="0">
                  <a:srgbClr val="244C5F"/>
                </a:gs>
                <a:gs pos="50000">
                  <a:srgbClr val="38718A"/>
                </a:gs>
                <a:gs pos="100000">
                  <a:srgbClr val="4587A5"/>
                </a:gs>
              </a:gsLst>
              <a:lin ang="16200000" scaled="1"/>
            </a:gradFill>
            <a:ln w="38100">
              <a:solidFill>
                <a:schemeClr val="bg1"/>
              </a:solidFill>
              <a:miter lim="800000"/>
              <a:headEnd/>
              <a:tailEnd/>
            </a:ln>
          </p:spPr>
          <p:txBody>
            <a:bodyPr lIns="27000" tIns="27000" rIns="27000" bIns="27000"/>
            <a:lstStyle/>
            <a:p>
              <a:pPr eaLnBrk="0" hangingPunct="0"/>
              <a:r>
                <a:rPr lang="en-US" dirty="0">
                  <a:solidFill>
                    <a:schemeClr val="bg1"/>
                  </a:solidFill>
                </a:rPr>
                <a:t>   </a:t>
              </a:r>
              <a:r>
                <a:rPr lang="en-US" sz="1600" dirty="0">
                  <a:solidFill>
                    <a:schemeClr val="bg1"/>
                  </a:solidFill>
                </a:rPr>
                <a:t>2</a:t>
              </a:r>
            </a:p>
            <a:p>
              <a:pPr eaLnBrk="0" hangingPunct="0"/>
              <a:r>
                <a:rPr lang="ro-RO" sz="1600" dirty="0">
                  <a:solidFill>
                    <a:schemeClr val="bg1"/>
                  </a:solidFill>
                </a:rPr>
                <a:t>Identificare</a:t>
              </a:r>
            </a:p>
            <a:p>
              <a:pPr eaLnBrk="0" hangingPunct="0"/>
              <a:r>
                <a:rPr lang="en-GB" sz="1600" dirty="0">
                  <a:solidFill>
                    <a:schemeClr val="bg1"/>
                  </a:solidFill>
                </a:rPr>
                <a:t>Pro</a:t>
              </a:r>
              <a:r>
                <a:rPr lang="ro-RO" sz="1600" dirty="0" err="1">
                  <a:solidFill>
                    <a:schemeClr val="bg1"/>
                  </a:solidFill>
                </a:rPr>
                <a:t>iecte</a:t>
              </a:r>
              <a:endParaRPr lang="en-US" sz="1600" dirty="0">
                <a:solidFill>
                  <a:schemeClr val="bg1"/>
                </a:solidFill>
              </a:endParaRPr>
            </a:p>
          </p:txBody>
        </p:sp>
        <p:sp>
          <p:nvSpPr>
            <p:cNvPr id="11" name="Titlu 3">
              <a:extLst>
                <a:ext uri="{FF2B5EF4-FFF2-40B4-BE49-F238E27FC236}">
                  <a16:creationId xmlns:a16="http://schemas.microsoft.com/office/drawing/2014/main" id="{8BAE54EB-342C-488C-A677-E5DBC8192269}"/>
                </a:ext>
              </a:extLst>
            </p:cNvPr>
            <p:cNvSpPr txBox="1">
              <a:spLocks/>
            </p:cNvSpPr>
            <p:nvPr/>
          </p:nvSpPr>
          <p:spPr bwMode="auto">
            <a:xfrm>
              <a:off x="4036095" y="5362217"/>
              <a:ext cx="848915" cy="1453754"/>
            </a:xfrm>
            <a:prstGeom prst="ellipse">
              <a:avLst/>
            </a:prstGeom>
            <a:solidFill>
              <a:srgbClr val="C00000">
                <a:alpha val="61176"/>
              </a:srgbClr>
            </a:solidFill>
            <a:ln w="9525">
              <a:noFill/>
              <a:miter lim="800000"/>
              <a:headEnd/>
              <a:tailEnd/>
            </a:ln>
          </p:spPr>
          <p:txBody>
            <a:bodyPr/>
            <a:lstStyle>
              <a:lvl1pPr algn="l" rtl="0" eaLnBrk="0" fontAlgn="base" hangingPunct="0">
                <a:spcBef>
                  <a:spcPct val="0"/>
                </a:spcBef>
                <a:spcAft>
                  <a:spcPct val="0"/>
                </a:spcAft>
                <a:defRPr sz="2400" baseline="0">
                  <a:solidFill>
                    <a:srgbClr val="6E6452"/>
                  </a:solidFill>
                  <a:latin typeface="+mj-lt"/>
                  <a:ea typeface="+mj-ea"/>
                  <a:cs typeface="+mj-cs"/>
                </a:defRPr>
              </a:lvl1pPr>
              <a:lvl2pPr algn="l" rtl="0" eaLnBrk="0" fontAlgn="base" hangingPunct="0">
                <a:spcBef>
                  <a:spcPct val="0"/>
                </a:spcBef>
                <a:spcAft>
                  <a:spcPct val="0"/>
                </a:spcAft>
                <a:defRPr sz="2400">
                  <a:solidFill>
                    <a:srgbClr val="6E6452"/>
                  </a:solidFill>
                  <a:latin typeface="Arial" charset="0"/>
                </a:defRPr>
              </a:lvl2pPr>
              <a:lvl3pPr algn="l" rtl="0" eaLnBrk="0" fontAlgn="base" hangingPunct="0">
                <a:spcBef>
                  <a:spcPct val="0"/>
                </a:spcBef>
                <a:spcAft>
                  <a:spcPct val="0"/>
                </a:spcAft>
                <a:defRPr sz="2400">
                  <a:solidFill>
                    <a:srgbClr val="6E6452"/>
                  </a:solidFill>
                  <a:latin typeface="Arial" charset="0"/>
                </a:defRPr>
              </a:lvl3pPr>
              <a:lvl4pPr algn="l" rtl="0" eaLnBrk="0" fontAlgn="base" hangingPunct="0">
                <a:spcBef>
                  <a:spcPct val="0"/>
                </a:spcBef>
                <a:spcAft>
                  <a:spcPct val="0"/>
                </a:spcAft>
                <a:defRPr sz="2400">
                  <a:solidFill>
                    <a:srgbClr val="6E6452"/>
                  </a:solidFill>
                  <a:latin typeface="Arial" charset="0"/>
                </a:defRPr>
              </a:lvl4pPr>
              <a:lvl5pPr algn="l" rtl="0" eaLnBrk="0" fontAlgn="base" hangingPunct="0">
                <a:spcBef>
                  <a:spcPct val="0"/>
                </a:spcBef>
                <a:spcAft>
                  <a:spcPct val="0"/>
                </a:spcAft>
                <a:defRPr sz="2400">
                  <a:solidFill>
                    <a:srgbClr val="6E6452"/>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algn="ctr">
                <a:defRPr/>
              </a:pPr>
              <a:endParaRPr lang="en-US" sz="2700">
                <a:solidFill>
                  <a:schemeClr val="bg2">
                    <a:lumMod val="50000"/>
                  </a:schemeClr>
                </a:solidFill>
                <a:latin typeface="Arial Narrow" panose="020B0606020202030204" pitchFamily="34" charset="0"/>
              </a:endParaRPr>
            </a:p>
          </p:txBody>
        </p:sp>
        <p:sp>
          <p:nvSpPr>
            <p:cNvPr id="12" name="Titlu 3">
              <a:extLst>
                <a:ext uri="{FF2B5EF4-FFF2-40B4-BE49-F238E27FC236}">
                  <a16:creationId xmlns:a16="http://schemas.microsoft.com/office/drawing/2014/main" id="{B40D6E56-396A-4F78-82EA-C8D6FA5D4D32}"/>
                </a:ext>
              </a:extLst>
            </p:cNvPr>
            <p:cNvSpPr>
              <a:spLocks/>
            </p:cNvSpPr>
            <p:nvPr/>
          </p:nvSpPr>
          <p:spPr bwMode="auto">
            <a:xfrm>
              <a:off x="4181599" y="5544982"/>
              <a:ext cx="1776413" cy="1088231"/>
            </a:xfrm>
            <a:prstGeom prst="flowChartMagneticDrum">
              <a:avLst/>
            </a:prstGeom>
            <a:gradFill rotWithShape="1">
              <a:gsLst>
                <a:gs pos="0">
                  <a:srgbClr val="244C5F"/>
                </a:gs>
                <a:gs pos="50000">
                  <a:srgbClr val="38718A"/>
                </a:gs>
                <a:gs pos="100000">
                  <a:srgbClr val="4587A5"/>
                </a:gs>
              </a:gsLst>
              <a:lin ang="16200000" scaled="1"/>
            </a:gradFill>
            <a:ln w="38100">
              <a:solidFill>
                <a:schemeClr val="bg1"/>
              </a:solidFill>
              <a:miter lim="800000"/>
              <a:headEnd/>
              <a:tailEnd/>
            </a:ln>
          </p:spPr>
          <p:txBody>
            <a:bodyPr lIns="27000" tIns="27000" rIns="27000" bIns="27000"/>
            <a:lstStyle/>
            <a:p>
              <a:pPr eaLnBrk="0" hangingPunct="0"/>
              <a:endParaRPr lang="en-US" sz="1800" dirty="0">
                <a:solidFill>
                  <a:schemeClr val="bg1"/>
                </a:solidFill>
              </a:endParaRPr>
            </a:p>
            <a:p>
              <a:pPr eaLnBrk="0" hangingPunct="0"/>
              <a:r>
                <a:rPr lang="en-US" sz="1800" dirty="0">
                  <a:solidFill>
                    <a:schemeClr val="bg1"/>
                  </a:solidFill>
                </a:rPr>
                <a:t>    </a:t>
              </a:r>
              <a:r>
                <a:rPr lang="en-US" sz="1600" dirty="0">
                  <a:solidFill>
                    <a:schemeClr val="bg1"/>
                  </a:solidFill>
                </a:rPr>
                <a:t>3 </a:t>
              </a:r>
            </a:p>
            <a:p>
              <a:pPr eaLnBrk="0" hangingPunct="0"/>
              <a:r>
                <a:rPr lang="en-US" sz="1600" dirty="0">
                  <a:solidFill>
                    <a:schemeClr val="bg1"/>
                  </a:solidFill>
                </a:rPr>
                <a:t>De</a:t>
              </a:r>
              <a:r>
                <a:rPr lang="ro-RO" sz="1600" dirty="0">
                  <a:solidFill>
                    <a:schemeClr val="bg1"/>
                  </a:solidFill>
                </a:rPr>
                <a:t>z</a:t>
              </a:r>
              <a:r>
                <a:rPr lang="en-US" sz="1600" dirty="0">
                  <a:solidFill>
                    <a:schemeClr val="bg1"/>
                  </a:solidFill>
                </a:rPr>
                <a:t>v</a:t>
              </a:r>
              <a:r>
                <a:rPr lang="ro-RO" sz="1600" dirty="0">
                  <a:solidFill>
                    <a:schemeClr val="bg1"/>
                  </a:solidFill>
                </a:rPr>
                <a:t>oltare</a:t>
              </a:r>
              <a:endParaRPr lang="en-US" sz="1600" dirty="0">
                <a:solidFill>
                  <a:schemeClr val="bg1"/>
                </a:solidFill>
              </a:endParaRPr>
            </a:p>
          </p:txBody>
        </p:sp>
        <p:sp>
          <p:nvSpPr>
            <p:cNvPr id="13" name="Titlu 3">
              <a:extLst>
                <a:ext uri="{FF2B5EF4-FFF2-40B4-BE49-F238E27FC236}">
                  <a16:creationId xmlns:a16="http://schemas.microsoft.com/office/drawing/2014/main" id="{473C56BF-7D0F-4F9A-A4EC-BD75366BFE68}"/>
                </a:ext>
              </a:extLst>
            </p:cNvPr>
            <p:cNvSpPr>
              <a:spLocks/>
            </p:cNvSpPr>
            <p:nvPr/>
          </p:nvSpPr>
          <p:spPr bwMode="auto">
            <a:xfrm>
              <a:off x="5311502" y="5544982"/>
              <a:ext cx="1776413" cy="1088231"/>
            </a:xfrm>
            <a:prstGeom prst="flowChartMagneticDrum">
              <a:avLst/>
            </a:prstGeom>
            <a:gradFill rotWithShape="1">
              <a:gsLst>
                <a:gs pos="0">
                  <a:srgbClr val="244C5F"/>
                </a:gs>
                <a:gs pos="50000">
                  <a:srgbClr val="38718A"/>
                </a:gs>
                <a:gs pos="100000">
                  <a:srgbClr val="4587A5"/>
                </a:gs>
              </a:gsLst>
              <a:lin ang="16200000" scaled="1"/>
            </a:gradFill>
            <a:ln w="38100">
              <a:solidFill>
                <a:schemeClr val="bg1"/>
              </a:solidFill>
              <a:miter lim="800000"/>
              <a:headEnd/>
              <a:tailEnd/>
            </a:ln>
          </p:spPr>
          <p:txBody>
            <a:bodyPr lIns="27000" tIns="27000" rIns="27000" bIns="27000"/>
            <a:lstStyle/>
            <a:p>
              <a:pPr eaLnBrk="0" hangingPunct="0"/>
              <a:endParaRPr lang="en-US" sz="1600" dirty="0">
                <a:solidFill>
                  <a:schemeClr val="bg1"/>
                </a:solidFill>
              </a:endParaRPr>
            </a:p>
            <a:p>
              <a:pPr eaLnBrk="0" hangingPunct="0"/>
              <a:r>
                <a:rPr lang="en-US" sz="1600" dirty="0">
                  <a:solidFill>
                    <a:schemeClr val="bg1"/>
                  </a:solidFill>
                </a:rPr>
                <a:t>    4</a:t>
              </a:r>
            </a:p>
            <a:p>
              <a:pPr eaLnBrk="0" hangingPunct="0"/>
              <a:r>
                <a:rPr lang="ro-RO" sz="1600" dirty="0">
                  <a:solidFill>
                    <a:schemeClr val="bg1"/>
                  </a:solidFill>
                </a:rPr>
                <a:t>Finalizare</a:t>
              </a:r>
              <a:endParaRPr lang="en-US" sz="1600" dirty="0">
                <a:solidFill>
                  <a:schemeClr val="bg1"/>
                </a:solidFill>
              </a:endParaRPr>
            </a:p>
            <a:p>
              <a:pPr eaLnBrk="0" hangingPunct="0"/>
              <a:endParaRPr lang="en-US" sz="1600" dirty="0">
                <a:solidFill>
                  <a:schemeClr val="bg1"/>
                </a:solidFill>
              </a:endParaRPr>
            </a:p>
          </p:txBody>
        </p:sp>
        <p:cxnSp>
          <p:nvCxnSpPr>
            <p:cNvPr id="14" name="Gerade Verbindung mit Pfeil 4">
              <a:extLst>
                <a:ext uri="{FF2B5EF4-FFF2-40B4-BE49-F238E27FC236}">
                  <a16:creationId xmlns:a16="http://schemas.microsoft.com/office/drawing/2014/main" id="{BBD4D6EA-B238-47D3-B054-B45D1ECC8406}"/>
                </a:ext>
              </a:extLst>
            </p:cNvPr>
            <p:cNvCxnSpPr>
              <a:cxnSpLocks noChangeShapeType="1"/>
            </p:cNvCxnSpPr>
            <p:nvPr/>
          </p:nvCxnSpPr>
          <p:spPr bwMode="auto">
            <a:xfrm flipH="1">
              <a:off x="6835503" y="5769811"/>
              <a:ext cx="900802" cy="12104"/>
            </a:xfrm>
            <a:prstGeom prst="straightConnector1">
              <a:avLst/>
            </a:prstGeom>
            <a:noFill/>
            <a:ln w="133350" cap="rnd" algn="ctr">
              <a:solidFill>
                <a:srgbClr val="FFC000"/>
              </a:solidFill>
              <a:round/>
              <a:headEnd type="triangle" w="sm" len="sm"/>
              <a:tailEnd/>
            </a:ln>
          </p:spPr>
        </p:cxnSp>
        <p:cxnSp>
          <p:nvCxnSpPr>
            <p:cNvPr id="15" name="Gerade Verbindung mit Pfeil 33">
              <a:extLst>
                <a:ext uri="{FF2B5EF4-FFF2-40B4-BE49-F238E27FC236}">
                  <a16:creationId xmlns:a16="http://schemas.microsoft.com/office/drawing/2014/main" id="{D4A0D018-9A21-41BC-B1AD-61FCAA3A6C43}"/>
                </a:ext>
              </a:extLst>
            </p:cNvPr>
            <p:cNvCxnSpPr>
              <a:cxnSpLocks noChangeShapeType="1"/>
            </p:cNvCxnSpPr>
            <p:nvPr/>
          </p:nvCxnSpPr>
          <p:spPr bwMode="auto">
            <a:xfrm flipH="1">
              <a:off x="6835503" y="6089097"/>
              <a:ext cx="900802" cy="13096"/>
            </a:xfrm>
            <a:prstGeom prst="straightConnector1">
              <a:avLst/>
            </a:prstGeom>
            <a:noFill/>
            <a:ln w="133350" cap="rnd" algn="ctr">
              <a:solidFill>
                <a:srgbClr val="FFC000"/>
              </a:solidFill>
              <a:round/>
              <a:headEnd type="triangle" w="sm" len="sm"/>
              <a:tailEnd/>
            </a:ln>
          </p:spPr>
        </p:cxnSp>
        <p:cxnSp>
          <p:nvCxnSpPr>
            <p:cNvPr id="16" name="Gerade Verbindung mit Pfeil 34">
              <a:extLst>
                <a:ext uri="{FF2B5EF4-FFF2-40B4-BE49-F238E27FC236}">
                  <a16:creationId xmlns:a16="http://schemas.microsoft.com/office/drawing/2014/main" id="{E781B11C-33A1-4CA6-B98D-7F7B1200436A}"/>
                </a:ext>
              </a:extLst>
            </p:cNvPr>
            <p:cNvCxnSpPr>
              <a:cxnSpLocks noChangeShapeType="1"/>
            </p:cNvCxnSpPr>
            <p:nvPr/>
          </p:nvCxnSpPr>
          <p:spPr bwMode="auto">
            <a:xfrm flipH="1">
              <a:off x="6835503" y="6419516"/>
              <a:ext cx="900802" cy="2956"/>
            </a:xfrm>
            <a:prstGeom prst="straightConnector1">
              <a:avLst/>
            </a:prstGeom>
            <a:noFill/>
            <a:ln w="133350" cap="rnd" algn="ctr">
              <a:solidFill>
                <a:srgbClr val="FFC000"/>
              </a:solidFill>
              <a:round/>
              <a:headEnd type="triangle" w="sm" len="sm"/>
              <a:tailEnd/>
            </a:ln>
          </p:spPr>
        </p:cxnSp>
        <p:sp>
          <p:nvSpPr>
            <p:cNvPr id="17" name="Titlu 3">
              <a:extLst>
                <a:ext uri="{FF2B5EF4-FFF2-40B4-BE49-F238E27FC236}">
                  <a16:creationId xmlns:a16="http://schemas.microsoft.com/office/drawing/2014/main" id="{1D6C77FD-2EB4-4934-91E0-16FEC064C5CE}"/>
                </a:ext>
              </a:extLst>
            </p:cNvPr>
            <p:cNvSpPr txBox="1">
              <a:spLocks/>
            </p:cNvSpPr>
            <p:nvPr/>
          </p:nvSpPr>
          <p:spPr bwMode="auto">
            <a:xfrm>
              <a:off x="352816" y="4400791"/>
              <a:ext cx="1191530" cy="1667010"/>
            </a:xfrm>
            <a:prstGeom prst="rect">
              <a:avLst/>
            </a:prstGeom>
            <a:noFill/>
            <a:ln w="9525">
              <a:noFill/>
              <a:miter lim="800000"/>
              <a:headEnd/>
              <a:tailEnd/>
            </a:ln>
          </p:spPr>
          <p:txBody>
            <a:bodyPr/>
            <a:lstStyle/>
            <a:p>
              <a:r>
                <a:rPr lang="en-US" sz="1400" dirty="0" err="1">
                  <a:solidFill>
                    <a:schemeClr val="bg1"/>
                  </a:solidFill>
                </a:rPr>
                <a:t>Programe</a:t>
              </a:r>
              <a:endParaRPr lang="en-US" sz="1400" dirty="0">
                <a:solidFill>
                  <a:schemeClr val="bg1"/>
                </a:solidFill>
              </a:endParaRPr>
            </a:p>
            <a:p>
              <a:r>
                <a:rPr lang="en-US" sz="1400" dirty="0">
                  <a:solidFill>
                    <a:schemeClr val="bg1"/>
                  </a:solidFill>
                </a:rPr>
                <a:t>Regional </a:t>
              </a:r>
            </a:p>
            <a:p>
              <a:r>
                <a:rPr lang="en-US" sz="1400" dirty="0">
                  <a:solidFill>
                    <a:schemeClr val="bg1"/>
                  </a:solidFill>
                </a:rPr>
                <a:t>Sector</a:t>
              </a:r>
              <a:r>
                <a:rPr lang="ro-RO" sz="1400" dirty="0" err="1">
                  <a:solidFill>
                    <a:schemeClr val="bg1"/>
                  </a:solidFill>
                </a:rPr>
                <a:t>iale</a:t>
              </a:r>
              <a:endParaRPr lang="en-US" sz="1400" dirty="0">
                <a:solidFill>
                  <a:schemeClr val="bg1"/>
                </a:solidFill>
              </a:endParaRPr>
            </a:p>
            <a:p>
              <a:pPr algn="r" eaLnBrk="0" hangingPunct="0"/>
              <a:endParaRPr lang="en-US" sz="1400" dirty="0">
                <a:solidFill>
                  <a:schemeClr val="bg1"/>
                </a:solidFill>
              </a:endParaRPr>
            </a:p>
            <a:p>
              <a:pPr algn="r" eaLnBrk="0" hangingPunct="0"/>
              <a:endParaRPr lang="en-GB" sz="1400" dirty="0">
                <a:solidFill>
                  <a:schemeClr val="bg1"/>
                </a:solidFill>
              </a:endParaRPr>
            </a:p>
            <a:p>
              <a:pPr algn="r" eaLnBrk="0" hangingPunct="0"/>
              <a:r>
                <a:rPr lang="ro-RO" sz="1400" dirty="0" err="1">
                  <a:solidFill>
                    <a:schemeClr val="bg1"/>
                  </a:solidFill>
                </a:rPr>
                <a:t>Popuneri</a:t>
              </a:r>
              <a:r>
                <a:rPr lang="ro-RO" sz="1400" dirty="0">
                  <a:solidFill>
                    <a:schemeClr val="bg1"/>
                  </a:solidFill>
                </a:rPr>
                <a:t> și idei de proiecte</a:t>
              </a:r>
              <a:endParaRPr lang="en-US" sz="1400" dirty="0">
                <a:solidFill>
                  <a:schemeClr val="bg1"/>
                </a:solidFill>
              </a:endParaRPr>
            </a:p>
            <a:p>
              <a:pPr algn="r" eaLnBrk="0" hangingPunct="0"/>
              <a:endParaRPr lang="en-US" sz="1200" dirty="0">
                <a:solidFill>
                  <a:schemeClr val="bg1"/>
                </a:solidFill>
              </a:endParaRPr>
            </a:p>
            <a:p>
              <a:pPr algn="r" eaLnBrk="0" hangingPunct="0"/>
              <a:endParaRPr lang="en-US" sz="1200" dirty="0">
                <a:solidFill>
                  <a:schemeClr val="bg1"/>
                </a:solidFill>
              </a:endParaRPr>
            </a:p>
            <a:p>
              <a:pPr algn="ctr" eaLnBrk="0" hangingPunct="0"/>
              <a:endParaRPr lang="en-US" sz="1200" dirty="0">
                <a:solidFill>
                  <a:schemeClr val="bg1"/>
                </a:solidFill>
              </a:endParaRPr>
            </a:p>
          </p:txBody>
        </p:sp>
      </p:grpSp>
      <p:sp>
        <p:nvSpPr>
          <p:cNvPr id="18" name="Заголовок 1">
            <a:extLst>
              <a:ext uri="{FF2B5EF4-FFF2-40B4-BE49-F238E27FC236}">
                <a16:creationId xmlns:a16="http://schemas.microsoft.com/office/drawing/2014/main" id="{59AF508F-9FA6-4F20-96FE-D247BDE93D1F}"/>
              </a:ext>
            </a:extLst>
          </p:cNvPr>
          <p:cNvSpPr txBox="1">
            <a:spLocks/>
          </p:cNvSpPr>
          <p:nvPr/>
        </p:nvSpPr>
        <p:spPr>
          <a:xfrm>
            <a:off x="8562974" y="2218573"/>
            <a:ext cx="3629025" cy="3147538"/>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ctr"/>
            <a:r>
              <a:rPr lang="ro-RO" sz="2400" b="1" dirty="0">
                <a:solidFill>
                  <a:schemeClr val="accent1">
                    <a:lumMod val="50000"/>
                  </a:schemeClr>
                </a:solidFill>
              </a:rPr>
              <a:t>Apă și Canalizare</a:t>
            </a:r>
            <a:r>
              <a:rPr lang="en-GB" sz="2400" b="1" dirty="0">
                <a:solidFill>
                  <a:schemeClr val="accent1">
                    <a:lumMod val="50000"/>
                  </a:schemeClr>
                </a:solidFill>
              </a:rPr>
              <a:t> </a:t>
            </a:r>
            <a:br>
              <a:rPr lang="en-US" sz="2400" dirty="0">
                <a:solidFill>
                  <a:schemeClr val="accent1">
                    <a:lumMod val="50000"/>
                  </a:schemeClr>
                </a:solidFill>
              </a:rPr>
            </a:br>
            <a:r>
              <a:rPr lang="ro-RO" sz="2400" dirty="0">
                <a:solidFill>
                  <a:schemeClr val="accent1">
                    <a:lumMod val="50000"/>
                  </a:schemeClr>
                </a:solidFill>
              </a:rPr>
              <a:t>I rundă</a:t>
            </a:r>
            <a:r>
              <a:rPr lang="en-US" sz="2400" dirty="0">
                <a:solidFill>
                  <a:schemeClr val="accent1">
                    <a:lumMod val="50000"/>
                  </a:schemeClr>
                </a:solidFill>
              </a:rPr>
              <a:t> </a:t>
            </a:r>
            <a:br>
              <a:rPr lang="en-US" sz="2400" dirty="0">
                <a:solidFill>
                  <a:schemeClr val="accent1">
                    <a:lumMod val="50000"/>
                  </a:schemeClr>
                </a:solidFill>
              </a:rPr>
            </a:br>
            <a:br>
              <a:rPr lang="de-DE" sz="2400" dirty="0">
                <a:solidFill>
                  <a:schemeClr val="accent1">
                    <a:lumMod val="50000"/>
                  </a:schemeClr>
                </a:solidFill>
              </a:rPr>
            </a:br>
            <a:r>
              <a:rPr lang="en-US" sz="2400" dirty="0">
                <a:solidFill>
                  <a:schemeClr val="accent1">
                    <a:lumMod val="50000"/>
                  </a:schemeClr>
                </a:solidFill>
              </a:rPr>
              <a:t>14 </a:t>
            </a:r>
            <a:r>
              <a:rPr lang="ro-RO" sz="2400" dirty="0">
                <a:solidFill>
                  <a:schemeClr val="accent1">
                    <a:lumMod val="50000"/>
                  </a:schemeClr>
                </a:solidFill>
              </a:rPr>
              <a:t>proiecte</a:t>
            </a:r>
            <a:r>
              <a:rPr lang="en-US" sz="2400" dirty="0">
                <a:solidFill>
                  <a:schemeClr val="accent1">
                    <a:lumMod val="50000"/>
                  </a:schemeClr>
                </a:solidFill>
              </a:rPr>
              <a:t> </a:t>
            </a:r>
          </a:p>
          <a:p>
            <a:pPr fontAlgn="ctr"/>
            <a:r>
              <a:rPr lang="en-US" sz="2400" dirty="0">
                <a:solidFill>
                  <a:schemeClr val="accent1">
                    <a:lumMod val="50000"/>
                  </a:schemeClr>
                </a:solidFill>
              </a:rPr>
              <a:t>	32.1 M</a:t>
            </a:r>
            <a:r>
              <a:rPr lang="ro-RO" sz="2400" dirty="0" err="1">
                <a:solidFill>
                  <a:schemeClr val="accent1">
                    <a:lumMod val="50000"/>
                  </a:schemeClr>
                </a:solidFill>
              </a:rPr>
              <a:t>il</a:t>
            </a:r>
            <a:r>
              <a:rPr lang="ro-RO" sz="2400" dirty="0">
                <a:solidFill>
                  <a:schemeClr val="accent1">
                    <a:lumMod val="50000"/>
                  </a:schemeClr>
                </a:solidFill>
              </a:rPr>
              <a:t>. </a:t>
            </a:r>
            <a:r>
              <a:rPr lang="en-US" sz="2400" dirty="0">
                <a:solidFill>
                  <a:schemeClr val="accent1">
                    <a:lumMod val="50000"/>
                  </a:schemeClr>
                </a:solidFill>
              </a:rPr>
              <a:t>E</a:t>
            </a:r>
            <a:r>
              <a:rPr lang="ro-RO" sz="2400" dirty="0" err="1">
                <a:solidFill>
                  <a:schemeClr val="accent1">
                    <a:lumMod val="50000"/>
                  </a:schemeClr>
                </a:solidFill>
              </a:rPr>
              <a:t>uro</a:t>
            </a:r>
            <a:br>
              <a:rPr lang="de-DE" sz="2400" dirty="0">
                <a:solidFill>
                  <a:schemeClr val="accent1">
                    <a:lumMod val="50000"/>
                  </a:schemeClr>
                </a:solidFill>
              </a:rPr>
            </a:br>
            <a:endParaRPr lang="de-DE" sz="2400" dirty="0">
              <a:solidFill>
                <a:schemeClr val="accent1">
                  <a:lumMod val="50000"/>
                </a:schemeClr>
              </a:solidFill>
            </a:endParaRPr>
          </a:p>
          <a:p>
            <a:pPr fontAlgn="ctr"/>
            <a:r>
              <a:rPr lang="en-US" sz="2400" b="1" dirty="0">
                <a:solidFill>
                  <a:schemeClr val="accent1">
                    <a:lumMod val="50000"/>
                  </a:schemeClr>
                </a:solidFill>
              </a:rPr>
              <a:t>Select</a:t>
            </a:r>
            <a:r>
              <a:rPr lang="ro-RO" sz="2400" b="1" dirty="0" err="1">
                <a:solidFill>
                  <a:schemeClr val="accent1">
                    <a:lumMod val="50000"/>
                  </a:schemeClr>
                </a:solidFill>
              </a:rPr>
              <a:t>ate</a:t>
            </a:r>
            <a:r>
              <a:rPr lang="ro-RO" sz="2400" b="1" dirty="0">
                <a:solidFill>
                  <a:schemeClr val="accent1">
                    <a:lumMod val="50000"/>
                  </a:schemeClr>
                </a:solidFill>
              </a:rPr>
              <a:t> p/u</a:t>
            </a:r>
            <a:r>
              <a:rPr lang="en-US" sz="2400" b="1" dirty="0">
                <a:solidFill>
                  <a:schemeClr val="accent1">
                    <a:lumMod val="50000"/>
                  </a:schemeClr>
                </a:solidFill>
              </a:rPr>
              <a:t> </a:t>
            </a:r>
            <a:r>
              <a:rPr lang="en-US" sz="2400" b="1" dirty="0" err="1">
                <a:solidFill>
                  <a:schemeClr val="accent1">
                    <a:lumMod val="50000"/>
                  </a:schemeClr>
                </a:solidFill>
              </a:rPr>
              <a:t>implementa</a:t>
            </a:r>
            <a:r>
              <a:rPr lang="ro-RO" sz="2400" b="1" dirty="0">
                <a:solidFill>
                  <a:schemeClr val="accent1">
                    <a:lumMod val="50000"/>
                  </a:schemeClr>
                </a:solidFill>
              </a:rPr>
              <a:t>re</a:t>
            </a:r>
            <a:endParaRPr lang="en-US" sz="2400" b="1" dirty="0">
              <a:solidFill>
                <a:schemeClr val="accent1">
                  <a:lumMod val="50000"/>
                </a:schemeClr>
              </a:solidFill>
            </a:endParaRPr>
          </a:p>
          <a:p>
            <a:pPr fontAlgn="ctr"/>
            <a:r>
              <a:rPr lang="en-US" sz="2400" b="1" dirty="0">
                <a:solidFill>
                  <a:schemeClr val="accent1">
                    <a:lumMod val="50000"/>
                  </a:schemeClr>
                </a:solidFill>
              </a:rPr>
              <a:t>10 </a:t>
            </a:r>
            <a:r>
              <a:rPr lang="ro-RO" sz="2400" b="1" dirty="0">
                <a:solidFill>
                  <a:schemeClr val="accent1">
                    <a:lumMod val="50000"/>
                  </a:schemeClr>
                </a:solidFill>
              </a:rPr>
              <a:t>proiecte</a:t>
            </a:r>
            <a:endParaRPr lang="en-US" sz="2400" b="1" dirty="0">
              <a:solidFill>
                <a:schemeClr val="accent1">
                  <a:lumMod val="50000"/>
                </a:schemeClr>
              </a:solidFill>
            </a:endParaRPr>
          </a:p>
          <a:p>
            <a:pPr fontAlgn="ctr"/>
            <a:r>
              <a:rPr lang="en-US" sz="2400" b="1" dirty="0">
                <a:solidFill>
                  <a:schemeClr val="accent1">
                    <a:lumMod val="50000"/>
                  </a:schemeClr>
                </a:solidFill>
              </a:rPr>
              <a:t>	</a:t>
            </a:r>
            <a:r>
              <a:rPr lang="de-DE" sz="2400" b="1" dirty="0">
                <a:solidFill>
                  <a:schemeClr val="accent1">
                    <a:lumMod val="50000"/>
                  </a:schemeClr>
                </a:solidFill>
              </a:rPr>
              <a:t>23.2 M</a:t>
            </a:r>
            <a:r>
              <a:rPr lang="ro-RO" sz="2400" b="1" dirty="0" err="1">
                <a:solidFill>
                  <a:schemeClr val="accent1">
                    <a:lumMod val="50000"/>
                  </a:schemeClr>
                </a:solidFill>
              </a:rPr>
              <a:t>il</a:t>
            </a:r>
            <a:r>
              <a:rPr lang="ro-RO" sz="2400" b="1" dirty="0">
                <a:solidFill>
                  <a:schemeClr val="accent1">
                    <a:lumMod val="50000"/>
                  </a:schemeClr>
                </a:solidFill>
              </a:rPr>
              <a:t>. </a:t>
            </a:r>
            <a:r>
              <a:rPr lang="de-DE" sz="2400" b="1" dirty="0">
                <a:solidFill>
                  <a:schemeClr val="accent1">
                    <a:lumMod val="50000"/>
                  </a:schemeClr>
                </a:solidFill>
              </a:rPr>
              <a:t>E</a:t>
            </a:r>
            <a:r>
              <a:rPr lang="ro-RO" sz="2400" b="1" dirty="0" err="1">
                <a:solidFill>
                  <a:schemeClr val="accent1">
                    <a:lumMod val="50000"/>
                  </a:schemeClr>
                </a:solidFill>
              </a:rPr>
              <a:t>uro</a:t>
            </a:r>
            <a:br>
              <a:rPr lang="en-US" sz="2400" dirty="0">
                <a:solidFill>
                  <a:schemeClr val="accent1">
                    <a:lumMod val="50000"/>
                  </a:schemeClr>
                </a:solidFill>
              </a:rPr>
            </a:br>
            <a:endParaRPr lang="ru-RU" sz="2400" dirty="0">
              <a:solidFill>
                <a:schemeClr val="accent1">
                  <a:lumMod val="50000"/>
                </a:schemeClr>
              </a:solidFill>
            </a:endParaRPr>
          </a:p>
        </p:txBody>
      </p:sp>
      <p:sp>
        <p:nvSpPr>
          <p:cNvPr id="2" name="Заголовок 1"/>
          <p:cNvSpPr>
            <a:spLocks noGrp="1"/>
          </p:cNvSpPr>
          <p:nvPr>
            <p:ph type="title"/>
          </p:nvPr>
        </p:nvSpPr>
        <p:spPr>
          <a:xfrm>
            <a:off x="778933" y="813858"/>
            <a:ext cx="11040534" cy="1325563"/>
          </a:xfrm>
        </p:spPr>
        <p:txBody>
          <a:bodyPr anchor="t">
            <a:normAutofit fontScale="90000"/>
          </a:bodyPr>
          <a:lstStyle/>
          <a:p>
            <a:pPr fontAlgn="ctr"/>
            <a:br>
              <a:rPr lang="en-US" sz="3600" dirty="0">
                <a:solidFill>
                  <a:schemeClr val="accent1">
                    <a:lumMod val="50000"/>
                  </a:schemeClr>
                </a:solidFill>
              </a:rPr>
            </a:br>
            <a:r>
              <a:rPr lang="ro-RO" sz="3600" b="1" dirty="0">
                <a:solidFill>
                  <a:schemeClr val="accent1">
                    <a:lumMod val="50000"/>
                  </a:schemeClr>
                </a:solidFill>
              </a:rPr>
              <a:t>Abordare</a:t>
            </a:r>
            <a:r>
              <a:rPr lang="en-US" sz="3600" b="1" dirty="0">
                <a:solidFill>
                  <a:schemeClr val="accent1">
                    <a:lumMod val="50000"/>
                  </a:schemeClr>
                </a:solidFill>
              </a:rPr>
              <a:t>: </a:t>
            </a:r>
            <a:r>
              <a:rPr lang="ro-RO" sz="3600" b="1" dirty="0">
                <a:solidFill>
                  <a:schemeClr val="accent1">
                    <a:lumMod val="50000"/>
                  </a:schemeClr>
                </a:solidFill>
              </a:rPr>
              <a:t>Portofoliu de proiecte</a:t>
            </a:r>
            <a:br>
              <a:rPr lang="en-US" sz="3600" dirty="0">
                <a:solidFill>
                  <a:schemeClr val="accent1">
                    <a:lumMod val="50000"/>
                  </a:schemeClr>
                </a:solidFill>
              </a:rPr>
            </a:br>
            <a:br>
              <a:rPr lang="en-US" sz="3600" dirty="0">
                <a:solidFill>
                  <a:schemeClr val="accent1">
                    <a:lumMod val="50000"/>
                  </a:schemeClr>
                </a:solidFill>
              </a:rPr>
            </a:br>
            <a:r>
              <a:rPr lang="ro-RO" sz="3600" dirty="0">
                <a:solidFill>
                  <a:schemeClr val="accent1">
                    <a:lumMod val="50000"/>
                  </a:schemeClr>
                </a:solidFill>
              </a:rPr>
              <a:t>Planificare și Programare</a:t>
            </a:r>
            <a:br>
              <a:rPr lang="ro-RO" sz="3600" dirty="0">
                <a:solidFill>
                  <a:schemeClr val="accent1">
                    <a:lumMod val="50000"/>
                  </a:schemeClr>
                </a:solidFill>
              </a:rPr>
            </a:br>
            <a:r>
              <a:rPr lang="en-US" sz="3600" dirty="0">
                <a:solidFill>
                  <a:schemeClr val="accent1">
                    <a:lumMod val="50000"/>
                  </a:schemeClr>
                </a:solidFill>
              </a:rPr>
              <a:t>Regional Sector</a:t>
            </a:r>
            <a:r>
              <a:rPr lang="ro-RO" sz="3600" dirty="0" err="1">
                <a:solidFill>
                  <a:schemeClr val="accent1">
                    <a:lumMod val="50000"/>
                  </a:schemeClr>
                </a:solidFill>
              </a:rPr>
              <a:t>ială</a:t>
            </a:r>
            <a:br>
              <a:rPr lang="en-US" sz="3600" dirty="0">
                <a:solidFill>
                  <a:schemeClr val="accent1">
                    <a:lumMod val="50000"/>
                  </a:schemeClr>
                </a:solidFill>
              </a:rPr>
            </a:br>
            <a:br>
              <a:rPr lang="en-US" sz="3600" dirty="0">
                <a:solidFill>
                  <a:schemeClr val="accent1">
                    <a:lumMod val="50000"/>
                  </a:schemeClr>
                </a:solidFill>
              </a:rPr>
            </a:br>
            <a:r>
              <a:rPr lang="ro-RO" sz="3600" dirty="0">
                <a:solidFill>
                  <a:schemeClr val="accent1">
                    <a:lumMod val="50000"/>
                  </a:schemeClr>
                </a:solidFill>
              </a:rPr>
              <a:t>Stabilire priorități și selectare</a:t>
            </a:r>
            <a:br>
              <a:rPr lang="en-US" sz="3600" dirty="0">
                <a:solidFill>
                  <a:schemeClr val="accent1">
                    <a:lumMod val="50000"/>
                  </a:schemeClr>
                </a:solidFill>
              </a:rPr>
            </a:br>
            <a:r>
              <a:rPr lang="en-US" sz="3600" dirty="0">
                <a:solidFill>
                  <a:schemeClr val="accent1">
                    <a:lumMod val="50000"/>
                  </a:schemeClr>
                </a:solidFill>
              </a:rPr>
              <a:t>		&gt;</a:t>
            </a:r>
            <a:r>
              <a:rPr lang="ro-RO" sz="3600" dirty="0">
                <a:solidFill>
                  <a:schemeClr val="accent1">
                    <a:lumMod val="50000"/>
                  </a:schemeClr>
                </a:solidFill>
              </a:rPr>
              <a:t>  Sfera d</a:t>
            </a:r>
            <a:r>
              <a:rPr lang="en-US" sz="3600" dirty="0">
                <a:solidFill>
                  <a:schemeClr val="accent1">
                    <a:lumMod val="50000"/>
                  </a:schemeClr>
                </a:solidFill>
              </a:rPr>
              <a:t>e</a:t>
            </a:r>
            <a:r>
              <a:rPr lang="ro-RO" sz="3600" dirty="0">
                <a:solidFill>
                  <a:schemeClr val="accent1">
                    <a:lumMod val="50000"/>
                  </a:schemeClr>
                </a:solidFill>
              </a:rPr>
              <a:t> aplicare</a:t>
            </a:r>
            <a:r>
              <a:rPr lang="en-US" sz="3600" dirty="0">
                <a:solidFill>
                  <a:schemeClr val="accent1">
                    <a:lumMod val="50000"/>
                  </a:schemeClr>
                </a:solidFill>
              </a:rPr>
              <a:t>, </a:t>
            </a:r>
            <a:br>
              <a:rPr lang="en-US" sz="3600" dirty="0">
                <a:solidFill>
                  <a:schemeClr val="accent1">
                    <a:lumMod val="50000"/>
                  </a:schemeClr>
                </a:solidFill>
              </a:rPr>
            </a:br>
            <a:r>
              <a:rPr lang="en-US" sz="3600" dirty="0">
                <a:solidFill>
                  <a:schemeClr val="accent1">
                    <a:lumMod val="50000"/>
                  </a:schemeClr>
                </a:solidFill>
              </a:rPr>
              <a:t>		pre-f</a:t>
            </a:r>
            <a:r>
              <a:rPr lang="ro-RO" sz="3600" dirty="0" err="1">
                <a:solidFill>
                  <a:schemeClr val="accent1">
                    <a:lumMod val="50000"/>
                  </a:schemeClr>
                </a:solidFill>
              </a:rPr>
              <a:t>ezabilitate</a:t>
            </a:r>
            <a:r>
              <a:rPr lang="en-US" sz="3600" dirty="0">
                <a:solidFill>
                  <a:schemeClr val="accent1">
                    <a:lumMod val="50000"/>
                  </a:schemeClr>
                </a:solidFill>
              </a:rPr>
              <a:t>, </a:t>
            </a:r>
            <a:r>
              <a:rPr lang="en-US" sz="3600" dirty="0" err="1">
                <a:solidFill>
                  <a:schemeClr val="accent1">
                    <a:lumMod val="50000"/>
                  </a:schemeClr>
                </a:solidFill>
              </a:rPr>
              <a:t>fe</a:t>
            </a:r>
            <a:r>
              <a:rPr lang="ro-RO" sz="3600" dirty="0" err="1">
                <a:solidFill>
                  <a:schemeClr val="accent1">
                    <a:lumMod val="50000"/>
                  </a:schemeClr>
                </a:solidFill>
              </a:rPr>
              <a:t>zabilitate</a:t>
            </a:r>
            <a:r>
              <a:rPr lang="en-US" sz="3600" dirty="0">
                <a:solidFill>
                  <a:schemeClr val="accent1">
                    <a:lumMod val="50000"/>
                  </a:schemeClr>
                </a:solidFill>
              </a:rPr>
              <a:t>, …</a:t>
            </a:r>
            <a:endParaRPr lang="ru-RU" sz="3600" dirty="0">
              <a:solidFill>
                <a:schemeClr val="accent1">
                  <a:lumMod val="50000"/>
                </a:schemeClr>
              </a:solidFill>
            </a:endParaRPr>
          </a:p>
        </p:txBody>
      </p:sp>
    </p:spTree>
    <p:extLst>
      <p:ext uri="{BB962C8B-B14F-4D97-AF65-F5344CB8AC3E}">
        <p14:creationId xmlns:p14="http://schemas.microsoft.com/office/powerpoint/2010/main" val="183768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Заголовок 1"/>
          <p:cNvSpPr>
            <a:spLocks noGrp="1"/>
          </p:cNvSpPr>
          <p:nvPr>
            <p:ph type="title"/>
          </p:nvPr>
        </p:nvSpPr>
        <p:spPr>
          <a:xfrm>
            <a:off x="778933" y="748506"/>
            <a:ext cx="11413067" cy="1325563"/>
          </a:xfrm>
        </p:spPr>
        <p:txBody>
          <a:bodyPr anchor="t">
            <a:noAutofit/>
          </a:bodyPr>
          <a:lstStyle/>
          <a:p>
            <a:r>
              <a:rPr lang="ro-RO" sz="2800" b="1" dirty="0">
                <a:solidFill>
                  <a:schemeClr val="accent1">
                    <a:lumMod val="50000"/>
                  </a:schemeClr>
                </a:solidFill>
              </a:rPr>
              <a:t>Proiectele Uniunii </a:t>
            </a:r>
            <a:r>
              <a:rPr lang="en-US" sz="2800" b="1" dirty="0" err="1">
                <a:solidFill>
                  <a:schemeClr val="accent1">
                    <a:lumMod val="50000"/>
                  </a:schemeClr>
                </a:solidFill>
              </a:rPr>
              <a:t>Europen</a:t>
            </a:r>
            <a:r>
              <a:rPr lang="ro-RO" sz="2800" b="1" dirty="0">
                <a:solidFill>
                  <a:schemeClr val="accent1">
                    <a:lumMod val="50000"/>
                  </a:schemeClr>
                </a:solidFill>
              </a:rPr>
              <a:t>e </a:t>
            </a:r>
            <a:br>
              <a:rPr lang="en-US" sz="2800" b="1" dirty="0">
                <a:solidFill>
                  <a:schemeClr val="accent1">
                    <a:lumMod val="50000"/>
                  </a:schemeClr>
                </a:solidFill>
              </a:rPr>
            </a:br>
            <a:r>
              <a:rPr lang="ro-RO" sz="2800" b="1" dirty="0">
                <a:solidFill>
                  <a:schemeClr val="accent1">
                    <a:lumMod val="50000"/>
                  </a:schemeClr>
                </a:solidFill>
              </a:rPr>
              <a:t>de Arovizionare cu Apă și Canalizare</a:t>
            </a:r>
            <a:r>
              <a:rPr lang="en-US" sz="2800" b="1" dirty="0">
                <a:solidFill>
                  <a:schemeClr val="accent1">
                    <a:lumMod val="50000"/>
                  </a:schemeClr>
                </a:solidFill>
              </a:rPr>
              <a:t> 2018 - 2021</a:t>
            </a:r>
            <a:endParaRPr lang="ru-RU" sz="2800" dirty="0">
              <a:solidFill>
                <a:schemeClr val="accent1">
                  <a:lumMod val="50000"/>
                </a:schemeClr>
              </a:solidFill>
            </a:endParaRPr>
          </a:p>
        </p:txBody>
      </p:sp>
      <p:grpSp>
        <p:nvGrpSpPr>
          <p:cNvPr id="8" name="Group 307">
            <a:extLst>
              <a:ext uri="{FF2B5EF4-FFF2-40B4-BE49-F238E27FC236}">
                <a16:creationId xmlns:a16="http://schemas.microsoft.com/office/drawing/2014/main" id="{B30A3F78-9FA4-44B1-9591-344F47FFFD85}"/>
              </a:ext>
            </a:extLst>
          </p:cNvPr>
          <p:cNvGrpSpPr/>
          <p:nvPr/>
        </p:nvGrpSpPr>
        <p:grpSpPr>
          <a:xfrm>
            <a:off x="9223196" y="237172"/>
            <a:ext cx="2817845" cy="1174116"/>
            <a:chOff x="5724525" y="-6351"/>
            <a:chExt cx="2817845" cy="1174116"/>
          </a:xfrm>
        </p:grpSpPr>
        <p:pic>
          <p:nvPicPr>
            <p:cNvPr id="9" name="Picture 308">
              <a:extLst>
                <a:ext uri="{FF2B5EF4-FFF2-40B4-BE49-F238E27FC236}">
                  <a16:creationId xmlns:a16="http://schemas.microsoft.com/office/drawing/2014/main" id="{5D144169-AB28-4278-897B-094711F09CC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800723" y="-6351"/>
              <a:ext cx="1244470" cy="828000"/>
            </a:xfrm>
            <a:prstGeom prst="rect">
              <a:avLst/>
            </a:prstGeom>
            <a:noFill/>
          </p:spPr>
        </p:pic>
        <p:sp>
          <p:nvSpPr>
            <p:cNvPr id="10" name="Textfeld 9">
              <a:extLst>
                <a:ext uri="{FF2B5EF4-FFF2-40B4-BE49-F238E27FC236}">
                  <a16:creationId xmlns:a16="http://schemas.microsoft.com/office/drawing/2014/main" id="{A4AFCEA1-7A26-46F5-90A4-A1F04AE53FCE}"/>
                </a:ext>
              </a:extLst>
            </p:cNvPr>
            <p:cNvSpPr txBox="1"/>
            <p:nvPr userDrawn="1"/>
          </p:nvSpPr>
          <p:spPr>
            <a:xfrm>
              <a:off x="5724525" y="809625"/>
              <a:ext cx="1638300" cy="358140"/>
            </a:xfrm>
            <a:prstGeom prst="rect">
              <a:avLst/>
            </a:prstGeom>
            <a:noFill/>
            <a:ln>
              <a:noFill/>
              <a:prstDash/>
            </a:ln>
          </p:spPr>
          <p:txBody>
            <a:bodyPr vert="horz" wrap="square" lIns="91440" tIns="45720" rIns="91440" bIns="45720" anchor="t" anchorCtr="0" compatLnSpc="0">
              <a:noAutofit/>
            </a:bodyPr>
            <a:lstStyle/>
            <a:p>
              <a:pPr algn="just">
                <a:spcBef>
                  <a:spcPts val="0"/>
                </a:spcBef>
                <a:spcAft>
                  <a:spcPts val="0"/>
                </a:spcAft>
              </a:pPr>
              <a:r>
                <a:rPr lang="ro-RO" sz="800" dirty="0">
                  <a:effectLst/>
                  <a:latin typeface="Arial" panose="020B0604020202020204" pitchFamily="34" charset="0"/>
                  <a:ea typeface="Times New Roman" panose="02020603050405020304" pitchFamily="18" charset="0"/>
                </a:rPr>
                <a:t>Finanțat de</a:t>
              </a:r>
              <a:r>
                <a:rPr lang="en-US" sz="800" dirty="0">
                  <a:effectLst/>
                  <a:latin typeface="Arial" panose="020B0604020202020204" pitchFamily="34" charset="0"/>
                  <a:ea typeface="Times New Roman" panose="02020603050405020304" pitchFamily="18" charset="0"/>
                </a:rPr>
                <a:t> </a:t>
              </a:r>
              <a:endParaRPr lang="de-DE" sz="1200" dirty="0">
                <a:effectLst/>
                <a:latin typeface="Times New Roman" panose="02020603050405020304" pitchFamily="18" charset="0"/>
                <a:ea typeface="Times New Roman" panose="02020603050405020304" pitchFamily="18" charset="0"/>
              </a:endParaRPr>
            </a:p>
            <a:p>
              <a:pPr algn="just">
                <a:spcBef>
                  <a:spcPts val="0"/>
                </a:spcBef>
                <a:spcAft>
                  <a:spcPts val="0"/>
                </a:spcAft>
              </a:pPr>
              <a:r>
                <a:rPr lang="ro-RO" sz="800" dirty="0">
                  <a:effectLst/>
                  <a:latin typeface="Arial" panose="020B0604020202020204" pitchFamily="34" charset="0"/>
                  <a:ea typeface="Times New Roman" panose="02020603050405020304" pitchFamily="18" charset="0"/>
                </a:rPr>
                <a:t>Uniunea Europeană</a:t>
              </a:r>
              <a:endParaRPr lang="de-DE" sz="1200" dirty="0">
                <a:effectLst/>
                <a:latin typeface="Times New Roman" panose="02020603050405020304" pitchFamily="18" charset="0"/>
                <a:ea typeface="Times New Roman" panose="02020603050405020304" pitchFamily="18" charset="0"/>
              </a:endParaRPr>
            </a:p>
          </p:txBody>
        </p:sp>
        <p:pic>
          <p:nvPicPr>
            <p:cNvPr id="11" name="Рисунок 2">
              <a:extLst>
                <a:ext uri="{FF2B5EF4-FFF2-40B4-BE49-F238E27FC236}">
                  <a16:creationId xmlns:a16="http://schemas.microsoft.com/office/drawing/2014/main" id="{F3A20AC5-6B98-47E0-9C16-0E6BC503C59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46468" y="-1"/>
              <a:ext cx="1395902" cy="828000"/>
            </a:xfrm>
            <a:prstGeom prst="rect">
              <a:avLst/>
            </a:prstGeom>
          </p:spPr>
        </p:pic>
      </p:grpSp>
      <p:pic>
        <p:nvPicPr>
          <p:cNvPr id="12" name="Picture 11" descr="Diagram&#10;&#10;Description automatically generated">
            <a:extLst>
              <a:ext uri="{FF2B5EF4-FFF2-40B4-BE49-F238E27FC236}">
                <a16:creationId xmlns:a16="http://schemas.microsoft.com/office/drawing/2014/main" id="{4FA53EA1-0CFA-4DDF-8733-F9DC9608B833}"/>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8933" y="1651000"/>
            <a:ext cx="11262107" cy="5206999"/>
          </a:xfrm>
          <a:prstGeom prst="rect">
            <a:avLst/>
          </a:prstGeom>
        </p:spPr>
      </p:pic>
    </p:spTree>
    <p:extLst>
      <p:ext uri="{BB962C8B-B14F-4D97-AF65-F5344CB8AC3E}">
        <p14:creationId xmlns:p14="http://schemas.microsoft.com/office/powerpoint/2010/main" val="3838737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Заголовок 1"/>
          <p:cNvSpPr>
            <a:spLocks noGrp="1"/>
          </p:cNvSpPr>
          <p:nvPr>
            <p:ph type="title"/>
          </p:nvPr>
        </p:nvSpPr>
        <p:spPr>
          <a:xfrm>
            <a:off x="778933" y="813858"/>
            <a:ext cx="10515600" cy="1325563"/>
          </a:xfrm>
        </p:spPr>
        <p:txBody>
          <a:bodyPr anchor="t">
            <a:normAutofit fontScale="90000"/>
          </a:bodyPr>
          <a:lstStyle/>
          <a:p>
            <a:br>
              <a:rPr lang="en-US" sz="3600" dirty="0">
                <a:solidFill>
                  <a:schemeClr val="accent1">
                    <a:lumMod val="50000"/>
                  </a:schemeClr>
                </a:solidFill>
              </a:rPr>
            </a:br>
            <a:r>
              <a:rPr lang="en-US" sz="3600" b="1" dirty="0">
                <a:solidFill>
                  <a:schemeClr val="accent1">
                    <a:lumMod val="50000"/>
                  </a:schemeClr>
                </a:solidFill>
              </a:rPr>
              <a:t>A</a:t>
            </a:r>
            <a:r>
              <a:rPr lang="ro-RO" sz="3600" b="1" dirty="0">
                <a:solidFill>
                  <a:schemeClr val="accent1">
                    <a:lumMod val="50000"/>
                  </a:schemeClr>
                </a:solidFill>
              </a:rPr>
              <a:t>bordare</a:t>
            </a:r>
            <a:r>
              <a:rPr lang="en-US" sz="3600" b="1" dirty="0">
                <a:solidFill>
                  <a:schemeClr val="accent1">
                    <a:lumMod val="50000"/>
                  </a:schemeClr>
                </a:solidFill>
              </a:rPr>
              <a:t>: 5</a:t>
            </a:r>
            <a:r>
              <a:rPr lang="ro-RO" sz="3600" b="1" dirty="0">
                <a:solidFill>
                  <a:schemeClr val="accent1">
                    <a:lumMod val="50000"/>
                  </a:schemeClr>
                </a:solidFill>
              </a:rPr>
              <a:t> piloni</a:t>
            </a:r>
            <a:r>
              <a:rPr lang="en-US" sz="3600" b="1" dirty="0">
                <a:solidFill>
                  <a:schemeClr val="accent1">
                    <a:lumMod val="50000"/>
                  </a:schemeClr>
                </a:solidFill>
              </a:rPr>
              <a:t>-</a:t>
            </a:r>
            <a:r>
              <a:rPr lang="ro-RO" sz="3600" b="1" dirty="0">
                <a:solidFill>
                  <a:schemeClr val="accent1">
                    <a:lumMod val="50000"/>
                  </a:schemeClr>
                </a:solidFill>
              </a:rPr>
              <a:t>model de intervenție</a:t>
            </a:r>
            <a:br>
              <a:rPr lang="en-US" sz="3600" dirty="0">
                <a:solidFill>
                  <a:schemeClr val="accent1">
                    <a:lumMod val="50000"/>
                  </a:schemeClr>
                </a:solidFill>
              </a:rPr>
            </a:br>
            <a:endParaRPr lang="ru-RU" sz="3600" dirty="0">
              <a:solidFill>
                <a:schemeClr val="accent1">
                  <a:lumMod val="50000"/>
                </a:schemeClr>
              </a:solidFill>
            </a:endParaRPr>
          </a:p>
        </p:txBody>
      </p:sp>
      <p:grpSp>
        <p:nvGrpSpPr>
          <p:cNvPr id="6" name="Gruppieren 11">
            <a:extLst>
              <a:ext uri="{FF2B5EF4-FFF2-40B4-BE49-F238E27FC236}">
                <a16:creationId xmlns:a16="http://schemas.microsoft.com/office/drawing/2014/main" id="{A210743B-F04C-4AD0-80CA-23B99B22917E}"/>
              </a:ext>
            </a:extLst>
          </p:cNvPr>
          <p:cNvGrpSpPr>
            <a:grpSpLocks noChangeAspect="1"/>
          </p:cNvGrpSpPr>
          <p:nvPr/>
        </p:nvGrpSpPr>
        <p:grpSpPr>
          <a:xfrm>
            <a:off x="889000" y="1857375"/>
            <a:ext cx="10874375" cy="4898664"/>
            <a:chOff x="0" y="105059"/>
            <a:chExt cx="9824225" cy="5534222"/>
          </a:xfrm>
        </p:grpSpPr>
        <p:sp>
          <p:nvSpPr>
            <p:cNvPr id="7" name="Ellipse 12">
              <a:extLst>
                <a:ext uri="{FF2B5EF4-FFF2-40B4-BE49-F238E27FC236}">
                  <a16:creationId xmlns:a16="http://schemas.microsoft.com/office/drawing/2014/main" id="{960DC0E1-0BDA-4326-A3A3-5A241C620225}"/>
                </a:ext>
              </a:extLst>
            </p:cNvPr>
            <p:cNvSpPr>
              <a:spLocks noChangeAspect="1"/>
            </p:cNvSpPr>
            <p:nvPr/>
          </p:nvSpPr>
          <p:spPr>
            <a:xfrm>
              <a:off x="0" y="3933514"/>
              <a:ext cx="9824225" cy="1705767"/>
            </a:xfrm>
            <a:prstGeom prst="ellipse">
              <a:avLst/>
            </a:prstGeom>
            <a:solidFill>
              <a:sysClr val="windowText" lastClr="000000">
                <a:lumMod val="65000"/>
                <a:lumOff val="35000"/>
                <a:alpha val="40000"/>
              </a:sys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7000"/>
                </a:lnSpc>
                <a:spcBef>
                  <a:spcPts val="0"/>
                </a:spcBef>
                <a:spcAft>
                  <a:spcPts val="0"/>
                </a:spcAft>
                <a:buClrTx/>
                <a:buSzTx/>
                <a:buFontTx/>
                <a:buNone/>
                <a:tabLst/>
                <a:defRPr/>
              </a:pPr>
              <a:endParaRPr kumimoji="0" lang="en-US" b="0" i="0" u="none" strike="noStrike" kern="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endParaRPr>
            </a:p>
            <a:p>
              <a:pPr marL="0" marR="0" lvl="0" indent="0" algn="ctr" defTabSz="685800" eaLnBrk="1" fontAlgn="auto" latinLnBrk="0" hangingPunct="1">
                <a:lnSpc>
                  <a:spcPct val="107000"/>
                </a:lnSpc>
                <a:spcBef>
                  <a:spcPts val="0"/>
                </a:spcBef>
                <a:spcAft>
                  <a:spcPts val="0"/>
                </a:spcAft>
                <a:buClrTx/>
                <a:buSzTx/>
                <a:buFontTx/>
                <a:buNone/>
                <a:tabLst/>
                <a:defRPr/>
              </a:pPr>
              <a:r>
                <a:rPr kumimoji="0" lang="ro-RO" b="0" i="0" u="none" strike="noStrike" kern="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Servicii Publice</a:t>
              </a:r>
              <a:endParaRPr kumimoji="0" lang="de-DE" b="0" i="0" u="none" strike="noStrike" kern="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endParaRPr>
            </a:p>
            <a:p>
              <a:pPr marL="0" marR="0" lvl="0" indent="0" algn="ctr" defTabSz="685800" eaLnBrk="1" fontAlgn="auto" latinLnBrk="0" hangingPunct="1">
                <a:lnSpc>
                  <a:spcPct val="107000"/>
                </a:lnSpc>
                <a:spcBef>
                  <a:spcPts val="0"/>
                </a:spcBef>
                <a:spcAft>
                  <a:spcPts val="0"/>
                </a:spcAft>
                <a:buClrTx/>
                <a:buSzTx/>
                <a:buFontTx/>
                <a:buNone/>
                <a:tabLst/>
                <a:defRPr/>
              </a:pPr>
              <a:r>
                <a:rPr kumimoji="0" lang="de-DE" b="0" i="0" u="none" strike="noStrike" kern="0" cap="none" spc="0" normalizeH="0" baseline="0" noProof="0" dirty="0" err="1">
                  <a:ln>
                    <a:noFill/>
                  </a:ln>
                  <a:solidFill>
                    <a:srgbClr val="FFFFFF"/>
                  </a:solidFill>
                  <a:effectLst/>
                  <a:uLnTx/>
                  <a:uFillTx/>
                  <a:latin typeface="Arial"/>
                  <a:ea typeface="Calibri" panose="020F0502020204030204" pitchFamily="34" charset="0"/>
                  <a:cs typeface="Times New Roman" panose="02020603050405020304" pitchFamily="18" charset="0"/>
                </a:rPr>
                <a:t>Local</a:t>
              </a:r>
              <a:r>
                <a:rPr kumimoji="0" lang="ro-RO" b="0" i="0" u="none" strike="noStrike" kern="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e</a:t>
              </a:r>
              <a:endParaRPr kumimoji="0" lang="de-DE" b="0" i="0" u="none" strike="noStrike" kern="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endParaRPr>
            </a:p>
            <a:p>
              <a:pPr marL="0" marR="0" lvl="0" indent="0" algn="ctr" defTabSz="685800" eaLnBrk="1" fontAlgn="auto" latinLnBrk="0" hangingPunct="1">
                <a:lnSpc>
                  <a:spcPct val="107000"/>
                </a:lnSpc>
                <a:spcBef>
                  <a:spcPts val="0"/>
                </a:spcBef>
                <a:spcAft>
                  <a:spcPts val="0"/>
                </a:spcAft>
                <a:buClrTx/>
                <a:buSzTx/>
                <a:buFontTx/>
                <a:buNone/>
                <a:tabLst/>
                <a:defRPr/>
              </a:pPr>
              <a:r>
                <a:rPr kumimoji="0" lang="ro-RO" b="0" i="0" u="none" strike="noStrike" kern="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   Sustenabile</a:t>
              </a:r>
              <a:endParaRPr kumimoji="0" lang="de-DE" b="0" i="0" u="none" strike="noStrike" kern="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endParaRPr>
            </a:p>
          </p:txBody>
        </p:sp>
        <p:grpSp>
          <p:nvGrpSpPr>
            <p:cNvPr id="8" name="Gruppieren 13">
              <a:extLst>
                <a:ext uri="{FF2B5EF4-FFF2-40B4-BE49-F238E27FC236}">
                  <a16:creationId xmlns:a16="http://schemas.microsoft.com/office/drawing/2014/main" id="{38DBDD60-1E22-4641-A19F-BE21236544E0}"/>
                </a:ext>
              </a:extLst>
            </p:cNvPr>
            <p:cNvGrpSpPr/>
            <p:nvPr/>
          </p:nvGrpSpPr>
          <p:grpSpPr>
            <a:xfrm>
              <a:off x="4157330" y="1307804"/>
              <a:ext cx="1470904" cy="3024887"/>
              <a:chOff x="0" y="0"/>
              <a:chExt cx="1003935" cy="4092117"/>
            </a:xfrm>
          </p:grpSpPr>
          <p:sp>
            <p:nvSpPr>
              <p:cNvPr id="39" name="Zylinder 50">
                <a:extLst>
                  <a:ext uri="{FF2B5EF4-FFF2-40B4-BE49-F238E27FC236}">
                    <a16:creationId xmlns:a16="http://schemas.microsoft.com/office/drawing/2014/main" id="{9BD8F33A-E157-4720-A9F0-79665658FEF7}"/>
                  </a:ext>
                </a:extLst>
              </p:cNvPr>
              <p:cNvSpPr/>
              <p:nvPr/>
            </p:nvSpPr>
            <p:spPr>
              <a:xfrm>
                <a:off x="0" y="2923082"/>
                <a:ext cx="1003935" cy="1169035"/>
              </a:xfrm>
              <a:prstGeom prst="can">
                <a:avLst/>
              </a:prstGeom>
              <a:gradFill flip="none" rotWithShape="1">
                <a:gsLst>
                  <a:gs pos="0">
                    <a:srgbClr val="CC00CC">
                      <a:shade val="30000"/>
                      <a:satMod val="115000"/>
                    </a:srgbClr>
                  </a:gs>
                  <a:gs pos="50000">
                    <a:srgbClr val="CC00CC">
                      <a:shade val="67500"/>
                      <a:satMod val="115000"/>
                    </a:srgbClr>
                  </a:gs>
                  <a:gs pos="100000">
                    <a:srgbClr val="CC00CC">
                      <a:shade val="100000"/>
                      <a:satMod val="115000"/>
                    </a:srgbClr>
                  </a:gs>
                </a:gsLst>
                <a:lin ang="10800000" scaled="1"/>
                <a:tileRect/>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7000"/>
                  </a:lnSpc>
                  <a:spcBef>
                    <a:spcPts val="0"/>
                  </a:spcBef>
                  <a:spcAft>
                    <a:spcPts val="0"/>
                  </a:spcAft>
                  <a:buClrTx/>
                  <a:buSzTx/>
                  <a:buFontTx/>
                  <a:buNone/>
                  <a:tabLst/>
                  <a:defRPr/>
                </a:pPr>
                <a:endParaRPr kumimoji="0" lang="de-DE" sz="1200" b="0" i="0" u="none" strike="noStrike" kern="0" cap="none" spc="0" normalizeH="0" baseline="0" noProof="0">
                  <a:ln>
                    <a:noFill/>
                  </a:ln>
                  <a:solidFill>
                    <a:srgbClr val="FFFFFF"/>
                  </a:solidFill>
                  <a:effectLst/>
                  <a:uLnTx/>
                  <a:uFillTx/>
                  <a:latin typeface="Arial"/>
                  <a:ea typeface="Calibri" panose="020F0502020204030204" pitchFamily="34" charset="0"/>
                  <a:cs typeface="Times New Roman" panose="02020603050405020304" pitchFamily="18" charset="0"/>
                </a:endParaRPr>
              </a:p>
              <a:p>
                <a:pPr marL="0" marR="0" lvl="0" indent="0" algn="ctr" defTabSz="685800" eaLnBrk="1" fontAlgn="auto" latinLnBrk="0" hangingPunct="1">
                  <a:lnSpc>
                    <a:spcPct val="107000"/>
                  </a:lnSpc>
                  <a:spcBef>
                    <a:spcPts val="0"/>
                  </a:spcBef>
                  <a:spcAft>
                    <a:spcPts val="0"/>
                  </a:spcAft>
                  <a:buClrTx/>
                  <a:buSzTx/>
                  <a:buFontTx/>
                  <a:buNone/>
                  <a:tabLst/>
                  <a:defRPr/>
                </a:pPr>
                <a:endParaRPr kumimoji="0" lang="de-DE" sz="1200" b="0" i="0" u="none" strike="noStrike" kern="0" cap="none" spc="0" normalizeH="0" baseline="0" noProof="0">
                  <a:ln>
                    <a:noFill/>
                  </a:ln>
                  <a:solidFill>
                    <a:srgbClr val="FFFFFF"/>
                  </a:solidFill>
                  <a:effectLst/>
                  <a:uLnTx/>
                  <a:uFillTx/>
                  <a:latin typeface="Arial"/>
                  <a:ea typeface="Calibri" panose="020F0502020204030204" pitchFamily="34" charset="0"/>
                  <a:cs typeface="Times New Roman" panose="02020603050405020304" pitchFamily="18" charset="0"/>
                </a:endParaRPr>
              </a:p>
              <a:p>
                <a:pPr marL="0" marR="0" lvl="0" indent="0" algn="ctr" defTabSz="685800" eaLnBrk="1" fontAlgn="auto" latinLnBrk="0" hangingPunct="1">
                  <a:lnSpc>
                    <a:spcPct val="107000"/>
                  </a:lnSpc>
                  <a:spcBef>
                    <a:spcPts val="0"/>
                  </a:spcBef>
                  <a:spcAft>
                    <a:spcPts val="800"/>
                  </a:spcAft>
                  <a:buClrTx/>
                  <a:buSzTx/>
                  <a:buFontTx/>
                  <a:buNone/>
                  <a:tabLst/>
                  <a:defRPr/>
                </a:pPr>
                <a:endParaRPr kumimoji="0" lang="de-DE" sz="1200" b="0" i="0" u="none" strike="noStrike" kern="0" cap="none" spc="0" normalizeH="0" baseline="0" noProof="0">
                  <a:ln>
                    <a:noFill/>
                  </a:ln>
                  <a:solidFill>
                    <a:srgbClr val="FFFFFF"/>
                  </a:solidFill>
                  <a:effectLst/>
                  <a:uLnTx/>
                  <a:uFillTx/>
                  <a:latin typeface="Arial"/>
                  <a:ea typeface="Calibri" panose="020F0502020204030204" pitchFamily="34" charset="0"/>
                  <a:cs typeface="Times New Roman" panose="02020603050405020304" pitchFamily="18" charset="0"/>
                </a:endParaRPr>
              </a:p>
            </p:txBody>
          </p:sp>
          <p:sp>
            <p:nvSpPr>
              <p:cNvPr id="40" name="Zylinder 51">
                <a:extLst>
                  <a:ext uri="{FF2B5EF4-FFF2-40B4-BE49-F238E27FC236}">
                    <a16:creationId xmlns:a16="http://schemas.microsoft.com/office/drawing/2014/main" id="{0CFB421A-19E1-4B66-B7CE-593AF44273B6}"/>
                  </a:ext>
                </a:extLst>
              </p:cNvPr>
              <p:cNvSpPr/>
              <p:nvPr/>
            </p:nvSpPr>
            <p:spPr>
              <a:xfrm>
                <a:off x="0" y="1948722"/>
                <a:ext cx="1003935" cy="1169035"/>
              </a:xfrm>
              <a:prstGeom prst="can">
                <a:avLst/>
              </a:prstGeom>
              <a:gradFill flip="none" rotWithShape="1">
                <a:gsLst>
                  <a:gs pos="0">
                    <a:srgbClr val="CC00CC">
                      <a:shade val="30000"/>
                      <a:satMod val="115000"/>
                    </a:srgbClr>
                  </a:gs>
                  <a:gs pos="50000">
                    <a:srgbClr val="CC00CC">
                      <a:shade val="67500"/>
                      <a:satMod val="115000"/>
                    </a:srgbClr>
                  </a:gs>
                  <a:gs pos="100000">
                    <a:srgbClr val="CC00CC">
                      <a:shade val="100000"/>
                      <a:satMod val="115000"/>
                    </a:srgbClr>
                  </a:gs>
                </a:gsLst>
                <a:lin ang="10800000" scaled="1"/>
                <a:tileRect/>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7000"/>
                  </a:lnSpc>
                  <a:spcBef>
                    <a:spcPts val="0"/>
                  </a:spcBef>
                  <a:spcAft>
                    <a:spcPts val="0"/>
                  </a:spcAft>
                  <a:buClrTx/>
                  <a:buSzTx/>
                  <a:buFontTx/>
                  <a:buNone/>
                  <a:tabLst/>
                  <a:defRPr/>
                </a:pPr>
                <a:endParaRPr kumimoji="0" lang="de-DE" sz="1200" b="0" i="0" u="none" strike="noStrike" kern="0" cap="none" spc="0" normalizeH="0" baseline="0" noProof="0">
                  <a:ln>
                    <a:noFill/>
                  </a:ln>
                  <a:solidFill>
                    <a:srgbClr val="FFFFFF"/>
                  </a:solidFill>
                  <a:effectLst/>
                  <a:uLnTx/>
                  <a:uFillTx/>
                  <a:latin typeface="Arial"/>
                  <a:ea typeface="Calibri" panose="020F0502020204030204" pitchFamily="34" charset="0"/>
                  <a:cs typeface="Times New Roman" panose="02020603050405020304" pitchFamily="18" charset="0"/>
                </a:endParaRPr>
              </a:p>
              <a:p>
                <a:pPr marL="0" marR="0" lvl="0" indent="0" algn="ctr" defTabSz="685800" eaLnBrk="1" fontAlgn="auto" latinLnBrk="0" hangingPunct="1">
                  <a:lnSpc>
                    <a:spcPct val="107000"/>
                  </a:lnSpc>
                  <a:spcBef>
                    <a:spcPts val="0"/>
                  </a:spcBef>
                  <a:spcAft>
                    <a:spcPts val="0"/>
                  </a:spcAft>
                  <a:buClrTx/>
                  <a:buSzTx/>
                  <a:buFontTx/>
                  <a:buNone/>
                  <a:tabLst/>
                  <a:defRPr/>
                </a:pPr>
                <a:endParaRPr kumimoji="0" lang="de-DE" sz="800" b="0" i="0" u="none" strike="noStrike" kern="0" cap="none" spc="0" normalizeH="0" baseline="0" noProof="0">
                  <a:ln>
                    <a:noFill/>
                  </a:ln>
                  <a:solidFill>
                    <a:srgbClr val="FFFFFF"/>
                  </a:solidFill>
                  <a:effectLst/>
                  <a:uLnTx/>
                  <a:uFillTx/>
                  <a:latin typeface="Arial"/>
                  <a:ea typeface="Calibri" panose="020F0502020204030204" pitchFamily="34" charset="0"/>
                  <a:cs typeface="Times New Roman" panose="02020603050405020304" pitchFamily="18" charset="0"/>
                </a:endParaRPr>
              </a:p>
            </p:txBody>
          </p:sp>
          <p:sp>
            <p:nvSpPr>
              <p:cNvPr id="41" name="Zylinder 52">
                <a:extLst>
                  <a:ext uri="{FF2B5EF4-FFF2-40B4-BE49-F238E27FC236}">
                    <a16:creationId xmlns:a16="http://schemas.microsoft.com/office/drawing/2014/main" id="{BB98E92C-777E-42EB-9B17-475FF48AE43B}"/>
                  </a:ext>
                </a:extLst>
              </p:cNvPr>
              <p:cNvSpPr/>
              <p:nvPr/>
            </p:nvSpPr>
            <p:spPr>
              <a:xfrm>
                <a:off x="0" y="974361"/>
                <a:ext cx="1003935" cy="1169035"/>
              </a:xfrm>
              <a:prstGeom prst="can">
                <a:avLst/>
              </a:prstGeom>
              <a:gradFill flip="none" rotWithShape="1">
                <a:gsLst>
                  <a:gs pos="0">
                    <a:srgbClr val="CC00CC">
                      <a:shade val="30000"/>
                      <a:satMod val="115000"/>
                    </a:srgbClr>
                  </a:gs>
                  <a:gs pos="50000">
                    <a:srgbClr val="CC00CC">
                      <a:shade val="67500"/>
                      <a:satMod val="115000"/>
                    </a:srgbClr>
                  </a:gs>
                  <a:gs pos="100000">
                    <a:srgbClr val="CC00CC">
                      <a:shade val="100000"/>
                      <a:satMod val="115000"/>
                    </a:srgbClr>
                  </a:gs>
                </a:gsLst>
                <a:lin ang="10800000" scaled="1"/>
                <a:tileRect/>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7000"/>
                  </a:lnSpc>
                  <a:spcBef>
                    <a:spcPts val="0"/>
                  </a:spcBef>
                  <a:spcAft>
                    <a:spcPts val="0"/>
                  </a:spcAft>
                  <a:buClrTx/>
                  <a:buSzTx/>
                  <a:buFontTx/>
                  <a:buNone/>
                  <a:tabLst/>
                  <a:defRPr/>
                </a:pPr>
                <a:endParaRPr kumimoji="0" lang="de-DE" sz="1200" b="0" i="0" u="none" strike="noStrike" kern="0" cap="none" spc="0" normalizeH="0" baseline="0" noProof="0">
                  <a:ln>
                    <a:noFill/>
                  </a:ln>
                  <a:solidFill>
                    <a:srgbClr val="FFFFFF"/>
                  </a:solidFill>
                  <a:effectLst/>
                  <a:uLnTx/>
                  <a:uFillTx/>
                  <a:latin typeface="Arial"/>
                  <a:ea typeface="Calibri" panose="020F0502020204030204" pitchFamily="34" charset="0"/>
                  <a:cs typeface="Times New Roman" panose="02020603050405020304" pitchFamily="18" charset="0"/>
                </a:endParaRPr>
              </a:p>
            </p:txBody>
          </p:sp>
          <p:sp>
            <p:nvSpPr>
              <p:cNvPr id="42" name="Zylinder 53">
                <a:extLst>
                  <a:ext uri="{FF2B5EF4-FFF2-40B4-BE49-F238E27FC236}">
                    <a16:creationId xmlns:a16="http://schemas.microsoft.com/office/drawing/2014/main" id="{23ED5096-9D98-457B-9E61-2BA4EB170E39}"/>
                  </a:ext>
                </a:extLst>
              </p:cNvPr>
              <p:cNvSpPr/>
              <p:nvPr/>
            </p:nvSpPr>
            <p:spPr>
              <a:xfrm>
                <a:off x="0" y="0"/>
                <a:ext cx="1003935" cy="1169036"/>
              </a:xfrm>
              <a:prstGeom prst="can">
                <a:avLst/>
              </a:prstGeom>
              <a:gradFill flip="none" rotWithShape="1">
                <a:gsLst>
                  <a:gs pos="0">
                    <a:srgbClr val="CC00CC">
                      <a:shade val="30000"/>
                      <a:satMod val="115000"/>
                    </a:srgbClr>
                  </a:gs>
                  <a:gs pos="50000">
                    <a:srgbClr val="CC00CC">
                      <a:shade val="67500"/>
                      <a:satMod val="115000"/>
                    </a:srgbClr>
                  </a:gs>
                  <a:gs pos="100000">
                    <a:srgbClr val="CC00CC">
                      <a:shade val="100000"/>
                      <a:satMod val="115000"/>
                    </a:srgbClr>
                  </a:gs>
                </a:gsLst>
                <a:lin ang="10800000" scaled="1"/>
                <a:tileRect/>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7000"/>
                  </a:lnSpc>
                  <a:spcBef>
                    <a:spcPts val="0"/>
                  </a:spcBef>
                  <a:spcAft>
                    <a:spcPts val="0"/>
                  </a:spcAft>
                  <a:buClrTx/>
                  <a:buSzTx/>
                  <a:buFontTx/>
                  <a:buNone/>
                  <a:tabLst/>
                  <a:defRPr/>
                </a:pPr>
                <a:endParaRPr kumimoji="0" lang="de-DE" sz="1200" b="0" i="0" u="none" strike="noStrike" kern="0" cap="none" spc="0" normalizeH="0" baseline="0" noProof="0">
                  <a:ln>
                    <a:noFill/>
                  </a:ln>
                  <a:solidFill>
                    <a:srgbClr val="FFFFFF"/>
                  </a:solidFill>
                  <a:effectLst/>
                  <a:uLnTx/>
                  <a:uFillTx/>
                  <a:latin typeface="Arial"/>
                  <a:ea typeface="Calibri" panose="020F0502020204030204" pitchFamily="34" charset="0"/>
                  <a:cs typeface="Times New Roman" panose="02020603050405020304" pitchFamily="18" charset="0"/>
                </a:endParaRPr>
              </a:p>
            </p:txBody>
          </p:sp>
        </p:grpSp>
        <p:grpSp>
          <p:nvGrpSpPr>
            <p:cNvPr id="9" name="Gruppieren 14">
              <a:extLst>
                <a:ext uri="{FF2B5EF4-FFF2-40B4-BE49-F238E27FC236}">
                  <a16:creationId xmlns:a16="http://schemas.microsoft.com/office/drawing/2014/main" id="{79111673-C2E6-4B74-B605-D51442ED895D}"/>
                </a:ext>
              </a:extLst>
            </p:cNvPr>
            <p:cNvGrpSpPr/>
            <p:nvPr/>
          </p:nvGrpSpPr>
          <p:grpSpPr>
            <a:xfrm>
              <a:off x="7687340" y="1669311"/>
              <a:ext cx="1470641" cy="3024751"/>
              <a:chOff x="0" y="0"/>
              <a:chExt cx="1003935" cy="4092117"/>
            </a:xfrm>
          </p:grpSpPr>
          <p:sp>
            <p:nvSpPr>
              <p:cNvPr id="35" name="Zylinder 46">
                <a:extLst>
                  <a:ext uri="{FF2B5EF4-FFF2-40B4-BE49-F238E27FC236}">
                    <a16:creationId xmlns:a16="http://schemas.microsoft.com/office/drawing/2014/main" id="{EEDB9E71-9D55-49F0-B785-90E5BF51D7AB}"/>
                  </a:ext>
                </a:extLst>
              </p:cNvPr>
              <p:cNvSpPr/>
              <p:nvPr/>
            </p:nvSpPr>
            <p:spPr>
              <a:xfrm>
                <a:off x="0" y="2923082"/>
                <a:ext cx="1003935" cy="1169035"/>
              </a:xfrm>
              <a:prstGeom prst="can">
                <a:avLst/>
              </a:prstGeom>
              <a:gradFill flip="none" rotWithShape="1">
                <a:gsLst>
                  <a:gs pos="0">
                    <a:sysClr val="window" lastClr="FFFFFF">
                      <a:lumMod val="50000"/>
                      <a:shade val="30000"/>
                      <a:satMod val="115000"/>
                    </a:sysClr>
                  </a:gs>
                  <a:gs pos="34000">
                    <a:sysClr val="window" lastClr="FFFFFF">
                      <a:lumMod val="50000"/>
                    </a:sysClr>
                  </a:gs>
                  <a:gs pos="100000">
                    <a:sysClr val="window" lastClr="FFFFFF">
                      <a:lumMod val="50000"/>
                      <a:shade val="100000"/>
                      <a:satMod val="115000"/>
                    </a:sysClr>
                  </a:gs>
                </a:gsLst>
                <a:lin ang="10800000" scaled="1"/>
                <a:tileRect/>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7000"/>
                  </a:lnSpc>
                  <a:spcBef>
                    <a:spcPts val="0"/>
                  </a:spcBef>
                  <a:spcAft>
                    <a:spcPts val="0"/>
                  </a:spcAft>
                  <a:buClrTx/>
                  <a:buSzTx/>
                  <a:buFontTx/>
                  <a:buNone/>
                  <a:tabLst/>
                  <a:defRPr/>
                </a:pPr>
                <a:r>
                  <a:rPr kumimoji="0" lang="ro-RO" sz="1200" b="0" i="0" u="none" strike="noStrike" kern="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Local</a:t>
                </a:r>
                <a:endParaRPr kumimoji="0" lang="de-DE" sz="1200" b="0" i="0" u="none" strike="noStrike" kern="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endParaRPr>
              </a:p>
              <a:p>
                <a:pPr marL="0" marR="0" lvl="0" indent="0" algn="ctr" defTabSz="685800" eaLnBrk="1" fontAlgn="auto" latinLnBrk="0" hangingPunct="1">
                  <a:lnSpc>
                    <a:spcPct val="107000"/>
                  </a:lnSpc>
                  <a:spcBef>
                    <a:spcPts val="0"/>
                  </a:spcBef>
                  <a:spcAft>
                    <a:spcPts val="0"/>
                  </a:spcAft>
                  <a:buClrTx/>
                  <a:buSzTx/>
                  <a:buFontTx/>
                  <a:buNone/>
                  <a:tabLst/>
                  <a:defRPr/>
                </a:pPr>
                <a:r>
                  <a:rPr kumimoji="0" lang="ro-RO" sz="1200" b="0" i="0" u="none" strike="noStrike" kern="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APL</a:t>
                </a:r>
                <a:r>
                  <a:rPr kumimoji="0" lang="de-DE" sz="1200" b="0" i="0" u="none" strike="noStrike" kern="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 1</a:t>
                </a:r>
              </a:p>
            </p:txBody>
          </p:sp>
          <p:sp>
            <p:nvSpPr>
              <p:cNvPr id="36" name="Zylinder 47">
                <a:extLst>
                  <a:ext uri="{FF2B5EF4-FFF2-40B4-BE49-F238E27FC236}">
                    <a16:creationId xmlns:a16="http://schemas.microsoft.com/office/drawing/2014/main" id="{04A624FB-EF1F-4F0F-A3FF-7DFBC882B559}"/>
                  </a:ext>
                </a:extLst>
              </p:cNvPr>
              <p:cNvSpPr/>
              <p:nvPr/>
            </p:nvSpPr>
            <p:spPr>
              <a:xfrm>
                <a:off x="0" y="1948722"/>
                <a:ext cx="1003935" cy="1169035"/>
              </a:xfrm>
              <a:prstGeom prst="can">
                <a:avLst/>
              </a:prstGeom>
              <a:gradFill flip="none" rotWithShape="1">
                <a:gsLst>
                  <a:gs pos="0">
                    <a:sysClr val="window" lastClr="FFFFFF">
                      <a:lumMod val="50000"/>
                      <a:shade val="30000"/>
                      <a:satMod val="115000"/>
                    </a:sysClr>
                  </a:gs>
                  <a:gs pos="34000">
                    <a:sysClr val="window" lastClr="FFFFFF">
                      <a:lumMod val="50000"/>
                    </a:sysClr>
                  </a:gs>
                  <a:gs pos="100000">
                    <a:sysClr val="window" lastClr="FFFFFF">
                      <a:lumMod val="50000"/>
                      <a:shade val="100000"/>
                      <a:satMod val="115000"/>
                    </a:sysClr>
                  </a:gs>
                </a:gsLst>
                <a:lin ang="10800000" scaled="1"/>
                <a:tileRect/>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7000"/>
                  </a:lnSpc>
                  <a:spcBef>
                    <a:spcPts val="0"/>
                  </a:spcBef>
                  <a:spcAft>
                    <a:spcPts val="0"/>
                  </a:spcAft>
                  <a:buClrTx/>
                  <a:buSzTx/>
                  <a:buFontTx/>
                  <a:buNone/>
                  <a:tabLst/>
                  <a:defRPr/>
                </a:pPr>
                <a:endParaRPr kumimoji="0" lang="de-DE" sz="800" b="0" i="0" u="none" strike="noStrike" kern="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endParaRPr>
              </a:p>
              <a:p>
                <a:pPr marL="0" marR="0" lvl="0" indent="0" algn="ctr" defTabSz="685800" eaLnBrk="1" fontAlgn="auto" latinLnBrk="0" hangingPunct="1">
                  <a:lnSpc>
                    <a:spcPct val="107000"/>
                  </a:lnSpc>
                  <a:spcBef>
                    <a:spcPts val="0"/>
                  </a:spcBef>
                  <a:spcAft>
                    <a:spcPts val="0"/>
                  </a:spcAft>
                  <a:buClrTx/>
                  <a:buSzTx/>
                  <a:buFontTx/>
                  <a:buNone/>
                  <a:tabLst/>
                  <a:defRPr/>
                </a:pPr>
                <a:r>
                  <a:rPr kumimoji="0" lang="de-DE" sz="1200" b="0" i="0" u="none" strike="noStrike" kern="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Ra</a:t>
                </a:r>
                <a:r>
                  <a:rPr kumimoji="0" lang="ro-RO" sz="1200" b="0" i="0" u="none" strike="noStrike" kern="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i</a:t>
                </a:r>
                <a:r>
                  <a:rPr kumimoji="0" lang="de-DE" sz="1200" b="0" i="0" u="none" strike="noStrike" kern="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on</a:t>
                </a:r>
                <a:r>
                  <a:rPr kumimoji="0" lang="ro-RO" sz="1200" b="0" i="0" u="none" strike="noStrike" kern="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al</a:t>
                </a:r>
                <a:r>
                  <a:rPr kumimoji="0" lang="de-DE" sz="1200" b="0" i="0" u="none" strike="noStrike" kern="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  </a:t>
                </a:r>
              </a:p>
              <a:p>
                <a:pPr marL="0" marR="0" lvl="0" indent="0" algn="ctr" defTabSz="685800" eaLnBrk="1" fontAlgn="auto" latinLnBrk="0" hangingPunct="1">
                  <a:lnSpc>
                    <a:spcPct val="107000"/>
                  </a:lnSpc>
                  <a:spcBef>
                    <a:spcPts val="0"/>
                  </a:spcBef>
                  <a:spcAft>
                    <a:spcPts val="0"/>
                  </a:spcAft>
                  <a:buClrTx/>
                  <a:buSzTx/>
                  <a:buFontTx/>
                  <a:buNone/>
                  <a:tabLst/>
                  <a:defRPr/>
                </a:pPr>
                <a:r>
                  <a:rPr kumimoji="0" lang="de-DE" sz="1200" b="0" i="0" u="none" strike="noStrike" kern="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 </a:t>
                </a:r>
                <a:r>
                  <a:rPr kumimoji="0" lang="ro-RO" sz="1200" b="0" i="0" u="none" strike="noStrike" kern="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APL</a:t>
                </a:r>
                <a:r>
                  <a:rPr kumimoji="0" lang="de-DE" sz="1200" b="0" i="0" u="none" strike="noStrike" kern="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 2</a:t>
                </a:r>
              </a:p>
            </p:txBody>
          </p:sp>
          <p:sp>
            <p:nvSpPr>
              <p:cNvPr id="37" name="Zylinder 48">
                <a:extLst>
                  <a:ext uri="{FF2B5EF4-FFF2-40B4-BE49-F238E27FC236}">
                    <a16:creationId xmlns:a16="http://schemas.microsoft.com/office/drawing/2014/main" id="{E2ED7EBD-367B-4F8F-9C01-B5CBB030E42D}"/>
                  </a:ext>
                </a:extLst>
              </p:cNvPr>
              <p:cNvSpPr/>
              <p:nvPr/>
            </p:nvSpPr>
            <p:spPr>
              <a:xfrm>
                <a:off x="0" y="974361"/>
                <a:ext cx="1003935" cy="1169035"/>
              </a:xfrm>
              <a:prstGeom prst="can">
                <a:avLst/>
              </a:prstGeom>
              <a:gradFill flip="none" rotWithShape="1">
                <a:gsLst>
                  <a:gs pos="0">
                    <a:sysClr val="window" lastClr="FFFFFF">
                      <a:lumMod val="50000"/>
                      <a:shade val="30000"/>
                      <a:satMod val="115000"/>
                    </a:sysClr>
                  </a:gs>
                  <a:gs pos="34000">
                    <a:sysClr val="window" lastClr="FFFFFF">
                      <a:lumMod val="50000"/>
                    </a:sysClr>
                  </a:gs>
                  <a:gs pos="100000">
                    <a:sysClr val="window" lastClr="FFFFFF">
                      <a:lumMod val="50000"/>
                      <a:shade val="100000"/>
                      <a:satMod val="115000"/>
                    </a:sysClr>
                  </a:gs>
                </a:gsLst>
                <a:lin ang="10800000" scaled="1"/>
                <a:tileRect/>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7000"/>
                  </a:lnSpc>
                  <a:spcBef>
                    <a:spcPts val="0"/>
                  </a:spcBef>
                  <a:spcAft>
                    <a:spcPts val="0"/>
                  </a:spcAft>
                  <a:buClrTx/>
                  <a:buSzTx/>
                  <a:buFontTx/>
                  <a:buNone/>
                  <a:tabLst/>
                  <a:defRPr/>
                </a:pPr>
                <a:r>
                  <a:rPr kumimoji="0" lang="de-DE" sz="1200" b="0" i="0" u="none" strike="noStrike" kern="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Regional  </a:t>
                </a:r>
                <a:r>
                  <a:rPr kumimoji="0" lang="ro-RO" sz="1200" b="0" i="0" u="none" strike="noStrike" kern="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  ADR</a:t>
                </a:r>
                <a:r>
                  <a:rPr kumimoji="0" lang="de-DE" sz="1200" b="0" i="0" u="none" strike="noStrike" kern="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/C</a:t>
                </a:r>
                <a:r>
                  <a:rPr kumimoji="0" lang="ro-RO" sz="1200" b="0" i="0" u="none" strike="noStrike" kern="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RD</a:t>
                </a:r>
                <a:endParaRPr kumimoji="0" lang="de-DE" sz="1200" b="0" i="0" u="none" strike="noStrike" kern="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endParaRPr>
              </a:p>
            </p:txBody>
          </p:sp>
          <p:sp>
            <p:nvSpPr>
              <p:cNvPr id="38" name="Zylinder 49">
                <a:extLst>
                  <a:ext uri="{FF2B5EF4-FFF2-40B4-BE49-F238E27FC236}">
                    <a16:creationId xmlns:a16="http://schemas.microsoft.com/office/drawing/2014/main" id="{B66C0705-5328-4A3C-AC81-A691222210AD}"/>
                  </a:ext>
                </a:extLst>
              </p:cNvPr>
              <p:cNvSpPr/>
              <p:nvPr/>
            </p:nvSpPr>
            <p:spPr>
              <a:xfrm>
                <a:off x="0" y="0"/>
                <a:ext cx="1003935" cy="1169035"/>
              </a:xfrm>
              <a:prstGeom prst="can">
                <a:avLst/>
              </a:prstGeom>
              <a:gradFill flip="none" rotWithShape="1">
                <a:gsLst>
                  <a:gs pos="0">
                    <a:sysClr val="window" lastClr="FFFFFF">
                      <a:lumMod val="50000"/>
                      <a:shade val="30000"/>
                      <a:satMod val="115000"/>
                    </a:sysClr>
                  </a:gs>
                  <a:gs pos="34000">
                    <a:sysClr val="window" lastClr="FFFFFF">
                      <a:lumMod val="50000"/>
                    </a:sysClr>
                  </a:gs>
                  <a:gs pos="100000">
                    <a:sysClr val="window" lastClr="FFFFFF">
                      <a:lumMod val="50000"/>
                      <a:shade val="100000"/>
                      <a:satMod val="115000"/>
                    </a:sysClr>
                  </a:gs>
                </a:gsLst>
                <a:lin ang="10800000" scaled="1"/>
                <a:tileRect/>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7000"/>
                  </a:lnSpc>
                  <a:spcBef>
                    <a:spcPts val="0"/>
                  </a:spcBef>
                  <a:spcAft>
                    <a:spcPts val="0"/>
                  </a:spcAft>
                  <a:buClrTx/>
                  <a:buSzTx/>
                  <a:buFontTx/>
                  <a:buNone/>
                  <a:tabLst/>
                  <a:defRPr/>
                </a:pPr>
                <a:r>
                  <a:rPr kumimoji="0" lang="ro-RO" sz="1200" b="0" i="0" u="none" strike="noStrike" kern="0" cap="none" spc="0" normalizeH="0" baseline="0" noProof="0" dirty="0">
                    <a:ln>
                      <a:noFill/>
                    </a:ln>
                    <a:solidFill>
                      <a:schemeClr val="bg1"/>
                    </a:solidFill>
                    <a:effectLst/>
                    <a:uLnTx/>
                    <a:uFillTx/>
                    <a:latin typeface="Arial"/>
                    <a:ea typeface="Calibri" panose="020F0502020204030204" pitchFamily="34" charset="0"/>
                    <a:cs typeface="Times New Roman" panose="02020603050405020304" pitchFamily="18" charset="0"/>
                  </a:rPr>
                  <a:t>Nivel</a:t>
                </a:r>
                <a:r>
                  <a:rPr kumimoji="0" lang="de-DE" sz="1200" b="0" i="0" u="none" strike="noStrike" kern="0" cap="none" spc="0" normalizeH="0" baseline="0" noProof="0" dirty="0">
                    <a:ln>
                      <a:noFill/>
                    </a:ln>
                    <a:solidFill>
                      <a:schemeClr val="bg1"/>
                    </a:solidFill>
                    <a:effectLst/>
                    <a:uLnTx/>
                    <a:uFillTx/>
                    <a:latin typeface="Arial"/>
                    <a:ea typeface="Calibri" panose="020F0502020204030204" pitchFamily="34" charset="0"/>
                    <a:cs typeface="Times New Roman" panose="02020603050405020304" pitchFamily="18" charset="0"/>
                  </a:rPr>
                  <a:t> </a:t>
                </a:r>
              </a:p>
              <a:p>
                <a:pPr marL="0" marR="0" lvl="0" indent="0" algn="ctr" defTabSz="685800" eaLnBrk="1" fontAlgn="auto" latinLnBrk="0" hangingPunct="1">
                  <a:lnSpc>
                    <a:spcPct val="107000"/>
                  </a:lnSpc>
                  <a:spcBef>
                    <a:spcPts val="0"/>
                  </a:spcBef>
                  <a:spcAft>
                    <a:spcPts val="0"/>
                  </a:spcAft>
                  <a:buClrTx/>
                  <a:buSzTx/>
                  <a:buFontTx/>
                  <a:buNone/>
                  <a:tabLst/>
                  <a:defRPr/>
                </a:pPr>
                <a:r>
                  <a:rPr kumimoji="0" lang="ro-RO" sz="1200" b="0" i="0" u="none" strike="noStrike" kern="0" cap="none" spc="0" normalizeH="0" baseline="0" noProof="0" dirty="0">
                    <a:ln>
                      <a:noFill/>
                    </a:ln>
                    <a:solidFill>
                      <a:schemeClr val="bg1"/>
                    </a:solidFill>
                    <a:effectLst/>
                    <a:uLnTx/>
                    <a:uFillTx/>
                    <a:latin typeface="Arial"/>
                    <a:ea typeface="Calibri" panose="020F0502020204030204" pitchFamily="34" charset="0"/>
                    <a:cs typeface="Times New Roman" panose="02020603050405020304" pitchFamily="18" charset="0"/>
                  </a:rPr>
                  <a:t>Național</a:t>
                </a:r>
                <a:endParaRPr kumimoji="0" lang="de-DE" sz="1200" b="0" i="0" u="none" strike="noStrike" kern="0" cap="none" spc="0" normalizeH="0" baseline="0" noProof="0" dirty="0">
                  <a:ln>
                    <a:noFill/>
                  </a:ln>
                  <a:solidFill>
                    <a:schemeClr val="bg1"/>
                  </a:solidFill>
                  <a:effectLst/>
                  <a:uLnTx/>
                  <a:uFillTx/>
                  <a:latin typeface="Arial"/>
                  <a:ea typeface="Calibri" panose="020F0502020204030204" pitchFamily="34" charset="0"/>
                  <a:cs typeface="Times New Roman" panose="02020603050405020304" pitchFamily="18" charset="0"/>
                </a:endParaRPr>
              </a:p>
            </p:txBody>
          </p:sp>
        </p:grpSp>
        <p:grpSp>
          <p:nvGrpSpPr>
            <p:cNvPr id="10" name="Gruppieren 15">
              <a:extLst>
                <a:ext uri="{FF2B5EF4-FFF2-40B4-BE49-F238E27FC236}">
                  <a16:creationId xmlns:a16="http://schemas.microsoft.com/office/drawing/2014/main" id="{B9240967-8E7E-4D23-AAE9-84E7BCF51811}"/>
                </a:ext>
              </a:extLst>
            </p:cNvPr>
            <p:cNvGrpSpPr/>
            <p:nvPr/>
          </p:nvGrpSpPr>
          <p:grpSpPr>
            <a:xfrm>
              <a:off x="659219" y="1669311"/>
              <a:ext cx="1470641" cy="3024751"/>
              <a:chOff x="0" y="0"/>
              <a:chExt cx="1003935" cy="4092117"/>
            </a:xfrm>
          </p:grpSpPr>
          <p:sp>
            <p:nvSpPr>
              <p:cNvPr id="31" name="Zylinder 42">
                <a:extLst>
                  <a:ext uri="{FF2B5EF4-FFF2-40B4-BE49-F238E27FC236}">
                    <a16:creationId xmlns:a16="http://schemas.microsoft.com/office/drawing/2014/main" id="{6A0E2FA8-D259-46BE-8679-33D2A117B44E}"/>
                  </a:ext>
                </a:extLst>
              </p:cNvPr>
              <p:cNvSpPr/>
              <p:nvPr/>
            </p:nvSpPr>
            <p:spPr>
              <a:xfrm>
                <a:off x="0" y="2923082"/>
                <a:ext cx="1003935" cy="1169035"/>
              </a:xfrm>
              <a:prstGeom prst="can">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0800000" scaled="1"/>
                <a:tileRect/>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7000"/>
                  </a:lnSpc>
                  <a:spcBef>
                    <a:spcPts val="0"/>
                  </a:spcBef>
                  <a:spcAft>
                    <a:spcPts val="0"/>
                  </a:spcAft>
                  <a:buClrTx/>
                  <a:buSzTx/>
                  <a:buFontTx/>
                  <a:buNone/>
                  <a:tabLst/>
                  <a:defRPr/>
                </a:pPr>
                <a:r>
                  <a:rPr kumimoji="0" lang="ro-RO" sz="1200" b="0" i="0" u="none" strike="noStrike" kern="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Nivel Local</a:t>
                </a:r>
                <a:endParaRPr kumimoji="0" lang="de-DE" sz="1200" b="0" i="0" u="none" strike="noStrike" kern="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endParaRPr>
              </a:p>
              <a:p>
                <a:pPr marL="0" marR="0" lvl="0" indent="0" algn="ctr" defTabSz="685800" eaLnBrk="1" fontAlgn="auto" latinLnBrk="0" hangingPunct="1">
                  <a:lnSpc>
                    <a:spcPct val="107000"/>
                  </a:lnSpc>
                  <a:spcBef>
                    <a:spcPts val="0"/>
                  </a:spcBef>
                  <a:spcAft>
                    <a:spcPts val="0"/>
                  </a:spcAft>
                  <a:buClrTx/>
                  <a:buSzTx/>
                  <a:buFontTx/>
                  <a:buNone/>
                  <a:tabLst/>
                  <a:defRPr/>
                </a:pPr>
                <a:r>
                  <a:rPr kumimoji="0" lang="ro-RO" sz="1200" b="0" i="0" u="none" strike="noStrike" kern="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APL</a:t>
                </a:r>
                <a:r>
                  <a:rPr kumimoji="0" lang="de-DE" sz="1200" b="0" i="0" u="none" strike="noStrike" kern="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 1</a:t>
                </a:r>
              </a:p>
            </p:txBody>
          </p:sp>
          <p:sp>
            <p:nvSpPr>
              <p:cNvPr id="32" name="Zylinder 43">
                <a:extLst>
                  <a:ext uri="{FF2B5EF4-FFF2-40B4-BE49-F238E27FC236}">
                    <a16:creationId xmlns:a16="http://schemas.microsoft.com/office/drawing/2014/main" id="{DB354985-0440-433B-A084-EACF5DFE4681}"/>
                  </a:ext>
                </a:extLst>
              </p:cNvPr>
              <p:cNvSpPr/>
              <p:nvPr/>
            </p:nvSpPr>
            <p:spPr>
              <a:xfrm>
                <a:off x="0" y="1948722"/>
                <a:ext cx="1003935" cy="1169035"/>
              </a:xfrm>
              <a:prstGeom prst="can">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0800000" scaled="1"/>
                <a:tileRect/>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7000"/>
                  </a:lnSpc>
                  <a:spcBef>
                    <a:spcPts val="0"/>
                  </a:spcBef>
                  <a:spcAft>
                    <a:spcPts val="0"/>
                  </a:spcAft>
                  <a:buClrTx/>
                  <a:buSzTx/>
                  <a:buFontTx/>
                  <a:buNone/>
                  <a:tabLst/>
                  <a:defRPr/>
                </a:pPr>
                <a:r>
                  <a:rPr kumimoji="0" lang="de-DE" sz="800" b="0" i="0" u="none" strike="noStrike" kern="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 </a:t>
                </a:r>
              </a:p>
              <a:p>
                <a:pPr marL="0" marR="0" lvl="0" indent="0" algn="ctr" defTabSz="685800" eaLnBrk="1" fontAlgn="auto" latinLnBrk="0" hangingPunct="1">
                  <a:lnSpc>
                    <a:spcPct val="107000"/>
                  </a:lnSpc>
                  <a:spcBef>
                    <a:spcPts val="0"/>
                  </a:spcBef>
                  <a:spcAft>
                    <a:spcPts val="0"/>
                  </a:spcAft>
                  <a:buClrTx/>
                  <a:buSzTx/>
                  <a:buFontTx/>
                  <a:buNone/>
                  <a:tabLst/>
                  <a:defRPr/>
                </a:pPr>
                <a:r>
                  <a:rPr kumimoji="0" lang="ro-RO" sz="1200" b="0" i="0" u="none" strike="noStrike" kern="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Nivel </a:t>
                </a:r>
                <a:r>
                  <a:rPr kumimoji="0" lang="de-DE" sz="1200" b="0" i="0" u="none" strike="noStrike" kern="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Ra</a:t>
                </a:r>
                <a:r>
                  <a:rPr kumimoji="0" lang="ro-RO" sz="1200" b="0" i="0" u="none" strike="noStrike" kern="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i</a:t>
                </a:r>
                <a:r>
                  <a:rPr kumimoji="0" lang="de-DE" sz="1200" b="0" i="0" u="none" strike="noStrike" kern="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on</a:t>
                </a:r>
                <a:r>
                  <a:rPr kumimoji="0" lang="ro-RO" sz="1200" b="0" i="0" u="none" strike="noStrike" kern="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al</a:t>
                </a:r>
                <a:r>
                  <a:rPr kumimoji="0" lang="de-DE" sz="1200" b="0" i="0" u="none" strike="noStrike" kern="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  </a:t>
                </a:r>
              </a:p>
              <a:p>
                <a:pPr marL="0" marR="0" lvl="0" indent="0" algn="ctr" defTabSz="685800" eaLnBrk="1" fontAlgn="auto" latinLnBrk="0" hangingPunct="1">
                  <a:lnSpc>
                    <a:spcPct val="107000"/>
                  </a:lnSpc>
                  <a:spcBef>
                    <a:spcPts val="0"/>
                  </a:spcBef>
                  <a:spcAft>
                    <a:spcPts val="0"/>
                  </a:spcAft>
                  <a:buClrTx/>
                  <a:buSzTx/>
                  <a:buFontTx/>
                  <a:buNone/>
                  <a:tabLst/>
                  <a:defRPr/>
                </a:pPr>
                <a:r>
                  <a:rPr kumimoji="0" lang="ro-RO" sz="1200" b="0" i="0" u="none" strike="noStrike" kern="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APL</a:t>
                </a:r>
                <a:r>
                  <a:rPr kumimoji="0" lang="de-DE" sz="1200" b="0" i="0" u="none" strike="noStrike" kern="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 2</a:t>
                </a:r>
              </a:p>
            </p:txBody>
          </p:sp>
          <p:sp>
            <p:nvSpPr>
              <p:cNvPr id="33" name="Zylinder 44">
                <a:extLst>
                  <a:ext uri="{FF2B5EF4-FFF2-40B4-BE49-F238E27FC236}">
                    <a16:creationId xmlns:a16="http://schemas.microsoft.com/office/drawing/2014/main" id="{B43D2BDC-44F3-4A82-AE8D-17518BA58B81}"/>
                  </a:ext>
                </a:extLst>
              </p:cNvPr>
              <p:cNvSpPr/>
              <p:nvPr/>
            </p:nvSpPr>
            <p:spPr>
              <a:xfrm>
                <a:off x="0" y="974360"/>
                <a:ext cx="1003935" cy="1169035"/>
              </a:xfrm>
              <a:prstGeom prst="can">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0800000" scaled="1"/>
                <a:tileRect/>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7000"/>
                  </a:lnSpc>
                  <a:spcBef>
                    <a:spcPts val="0"/>
                  </a:spcBef>
                  <a:spcAft>
                    <a:spcPts val="0"/>
                  </a:spcAft>
                  <a:buClrTx/>
                  <a:buSzTx/>
                  <a:buFontTx/>
                  <a:buNone/>
                  <a:tabLst/>
                  <a:defRPr/>
                </a:pPr>
                <a:r>
                  <a:rPr kumimoji="0" lang="de-DE" sz="1200" b="0" i="0" u="none" strike="noStrike" kern="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 </a:t>
                </a:r>
                <a:r>
                  <a:rPr kumimoji="0" lang="ro-RO" sz="1200" b="0" i="0" u="none" strike="noStrike" kern="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Nivel </a:t>
                </a:r>
                <a:r>
                  <a:rPr kumimoji="0" lang="de-DE" sz="1200" b="0" i="0" u="none" strike="noStrike" kern="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Regional  </a:t>
                </a:r>
              </a:p>
              <a:p>
                <a:pPr marL="0" marR="0" lvl="0" indent="0" algn="ctr" defTabSz="685800" eaLnBrk="1" fontAlgn="auto" latinLnBrk="0" hangingPunct="1">
                  <a:lnSpc>
                    <a:spcPct val="107000"/>
                  </a:lnSpc>
                  <a:spcBef>
                    <a:spcPts val="0"/>
                  </a:spcBef>
                  <a:spcAft>
                    <a:spcPts val="0"/>
                  </a:spcAft>
                  <a:buClrTx/>
                  <a:buSzTx/>
                  <a:buFontTx/>
                  <a:buNone/>
                  <a:tabLst/>
                  <a:defRPr/>
                </a:pPr>
                <a:r>
                  <a:rPr kumimoji="0" lang="ro-RO" sz="1200" b="0" i="0" u="none" strike="noStrike" kern="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ADR</a:t>
                </a:r>
                <a:r>
                  <a:rPr kumimoji="0" lang="de-DE" sz="1200" b="0" i="0" u="none" strike="noStrike" kern="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a:t>
                </a:r>
                <a:r>
                  <a:rPr kumimoji="0" lang="ro-RO" sz="1200" b="0" i="0" u="none" strike="noStrike" kern="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CRD</a:t>
                </a:r>
                <a:endParaRPr kumimoji="0" lang="de-DE" sz="1200" b="0" i="0" u="none" strike="noStrike" kern="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endParaRPr>
              </a:p>
            </p:txBody>
          </p:sp>
          <p:sp>
            <p:nvSpPr>
              <p:cNvPr id="34" name="Zylinder 45">
                <a:extLst>
                  <a:ext uri="{FF2B5EF4-FFF2-40B4-BE49-F238E27FC236}">
                    <a16:creationId xmlns:a16="http://schemas.microsoft.com/office/drawing/2014/main" id="{C3CC6D51-A8AB-4A64-A79F-5D3EECD44815}"/>
                  </a:ext>
                </a:extLst>
              </p:cNvPr>
              <p:cNvSpPr/>
              <p:nvPr/>
            </p:nvSpPr>
            <p:spPr>
              <a:xfrm>
                <a:off x="0" y="0"/>
                <a:ext cx="1003935" cy="1169035"/>
              </a:xfrm>
              <a:prstGeom prst="can">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0800000" scaled="1"/>
                <a:tileRect/>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7000"/>
                  </a:lnSpc>
                  <a:spcBef>
                    <a:spcPts val="0"/>
                  </a:spcBef>
                  <a:spcAft>
                    <a:spcPts val="0"/>
                  </a:spcAft>
                  <a:buClrTx/>
                  <a:buSzTx/>
                  <a:buFontTx/>
                  <a:buNone/>
                  <a:tabLst/>
                  <a:defRPr/>
                </a:pPr>
                <a:r>
                  <a:rPr kumimoji="0" lang="ro-RO" sz="1200" b="0" i="0" u="none" strike="noStrike" kern="0" cap="none" spc="0" normalizeH="0" baseline="0" noProof="0" dirty="0">
                    <a:ln>
                      <a:noFill/>
                    </a:ln>
                    <a:solidFill>
                      <a:schemeClr val="bg1"/>
                    </a:solidFill>
                    <a:effectLst/>
                    <a:uLnTx/>
                    <a:uFillTx/>
                    <a:latin typeface="Arial"/>
                    <a:ea typeface="Calibri" panose="020F0502020204030204" pitchFamily="34" charset="0"/>
                    <a:cs typeface="Times New Roman" panose="02020603050405020304" pitchFamily="18" charset="0"/>
                  </a:rPr>
                  <a:t>Nivel</a:t>
                </a:r>
                <a:r>
                  <a:rPr kumimoji="0" lang="de-DE" sz="1200" b="0" i="0" u="none" strike="noStrike" kern="0" cap="none" spc="0" normalizeH="0" baseline="0" noProof="0" dirty="0">
                    <a:ln>
                      <a:noFill/>
                    </a:ln>
                    <a:solidFill>
                      <a:schemeClr val="bg1"/>
                    </a:solidFill>
                    <a:effectLst/>
                    <a:uLnTx/>
                    <a:uFillTx/>
                    <a:latin typeface="Arial"/>
                    <a:ea typeface="Calibri" panose="020F0502020204030204" pitchFamily="34" charset="0"/>
                    <a:cs typeface="Times New Roman" panose="02020603050405020304" pitchFamily="18" charset="0"/>
                  </a:rPr>
                  <a:t> </a:t>
                </a:r>
                <a:endParaRPr lang="ro-RO" sz="1200" kern="0" dirty="0">
                  <a:solidFill>
                    <a:schemeClr val="bg1"/>
                  </a:solidFill>
                  <a:latin typeface="Arial"/>
                  <a:ea typeface="Calibri" panose="020F0502020204030204" pitchFamily="34" charset="0"/>
                  <a:cs typeface="Times New Roman" panose="02020603050405020304" pitchFamily="18" charset="0"/>
                </a:endParaRPr>
              </a:p>
              <a:p>
                <a:pPr marL="0" marR="0" lvl="0" indent="0" algn="ctr" defTabSz="685800" eaLnBrk="1" fontAlgn="auto" latinLnBrk="0" hangingPunct="1">
                  <a:lnSpc>
                    <a:spcPct val="107000"/>
                  </a:lnSpc>
                  <a:spcBef>
                    <a:spcPts val="0"/>
                  </a:spcBef>
                  <a:spcAft>
                    <a:spcPts val="0"/>
                  </a:spcAft>
                  <a:buClrTx/>
                  <a:buSzTx/>
                  <a:buFontTx/>
                  <a:buNone/>
                  <a:tabLst/>
                  <a:defRPr/>
                </a:pPr>
                <a:r>
                  <a:rPr kumimoji="0" lang="ro-RO" sz="1200" b="0" i="0" u="none" strike="noStrike" kern="0" cap="none" spc="0" normalizeH="0" baseline="0" noProof="0" dirty="0">
                    <a:ln>
                      <a:noFill/>
                    </a:ln>
                    <a:solidFill>
                      <a:schemeClr val="bg1"/>
                    </a:solidFill>
                    <a:effectLst/>
                    <a:uLnTx/>
                    <a:uFillTx/>
                    <a:latin typeface="Arial"/>
                    <a:ea typeface="Calibri" panose="020F0502020204030204" pitchFamily="34" charset="0"/>
                    <a:cs typeface="Times New Roman" panose="02020603050405020304" pitchFamily="18" charset="0"/>
                  </a:rPr>
                  <a:t>Național</a:t>
                </a:r>
                <a:endParaRPr kumimoji="0" lang="de-DE" sz="1200" b="0" i="0" u="none" strike="noStrike" kern="0" cap="none" spc="0" normalizeH="0" baseline="0" noProof="0" dirty="0">
                  <a:ln>
                    <a:noFill/>
                  </a:ln>
                  <a:solidFill>
                    <a:schemeClr val="bg1"/>
                  </a:solidFill>
                  <a:effectLst/>
                  <a:uLnTx/>
                  <a:uFillTx/>
                  <a:latin typeface="Arial"/>
                  <a:ea typeface="Calibri" panose="020F0502020204030204" pitchFamily="34" charset="0"/>
                  <a:cs typeface="Times New Roman" panose="02020603050405020304" pitchFamily="18" charset="0"/>
                </a:endParaRPr>
              </a:p>
            </p:txBody>
          </p:sp>
        </p:grpSp>
        <p:sp>
          <p:nvSpPr>
            <p:cNvPr id="11" name="Bogen 16">
              <a:extLst>
                <a:ext uri="{FF2B5EF4-FFF2-40B4-BE49-F238E27FC236}">
                  <a16:creationId xmlns:a16="http://schemas.microsoft.com/office/drawing/2014/main" id="{8E2FAF51-92F9-40CA-9C3E-D35758B0F76A}"/>
                </a:ext>
              </a:extLst>
            </p:cNvPr>
            <p:cNvSpPr/>
            <p:nvPr/>
          </p:nvSpPr>
          <p:spPr>
            <a:xfrm>
              <a:off x="1679944" y="1871330"/>
              <a:ext cx="6434455" cy="946150"/>
            </a:xfrm>
            <a:prstGeom prst="arc">
              <a:avLst>
                <a:gd name="adj1" fmla="val 20810745"/>
                <a:gd name="adj2" fmla="val 20693525"/>
              </a:avLst>
            </a:prstGeom>
            <a:noFill/>
            <a:ln w="152400" cap="flat" cmpd="sng" algn="ctr">
              <a:solidFill>
                <a:srgbClr val="4B859F"/>
              </a:solidFill>
              <a:prstDash val="solid"/>
              <a:miter lim="800000"/>
              <a:headEnd type="triangle" w="med" len="med"/>
              <a:tailEnd type="triangle" w="med" len="me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de-DE" sz="1350" b="0" i="0" u="none" strike="noStrike" kern="0" cap="none" spc="0" normalizeH="0" baseline="0" noProof="0">
                <a:ln>
                  <a:noFill/>
                </a:ln>
                <a:solidFill>
                  <a:srgbClr val="000000"/>
                </a:solidFill>
                <a:effectLst/>
                <a:uLnTx/>
                <a:uFillTx/>
                <a:latin typeface="Arial"/>
                <a:ea typeface="+mn-ea"/>
                <a:cs typeface="+mn-cs"/>
              </a:endParaRPr>
            </a:p>
          </p:txBody>
        </p:sp>
        <p:sp>
          <p:nvSpPr>
            <p:cNvPr id="12" name="Bogen 17">
              <a:extLst>
                <a:ext uri="{FF2B5EF4-FFF2-40B4-BE49-F238E27FC236}">
                  <a16:creationId xmlns:a16="http://schemas.microsoft.com/office/drawing/2014/main" id="{F8B528C7-D95D-40A7-B83D-D3515FAE4C5C}"/>
                </a:ext>
              </a:extLst>
            </p:cNvPr>
            <p:cNvSpPr/>
            <p:nvPr/>
          </p:nvSpPr>
          <p:spPr>
            <a:xfrm>
              <a:off x="1743740" y="4111202"/>
              <a:ext cx="6434455" cy="946150"/>
            </a:xfrm>
            <a:prstGeom prst="arc">
              <a:avLst>
                <a:gd name="adj1" fmla="val 8433790"/>
                <a:gd name="adj2" fmla="val 2531423"/>
              </a:avLst>
            </a:prstGeom>
            <a:noFill/>
            <a:ln w="88900" cap="flat" cmpd="sng" algn="ctr">
              <a:solidFill>
                <a:srgbClr val="4B859F"/>
              </a:solidFill>
              <a:prstDash val="solid"/>
              <a:miter lim="800000"/>
              <a:headEnd type="triangle" w="med" len="med"/>
              <a:tailEnd type="triangle" w="med" len="me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de-DE" sz="1350" b="0" i="0" u="none" strike="noStrike" kern="0" cap="none" spc="0" normalizeH="0" baseline="0" noProof="0">
                <a:ln>
                  <a:noFill/>
                </a:ln>
                <a:solidFill>
                  <a:srgbClr val="000000"/>
                </a:solidFill>
                <a:effectLst/>
                <a:uLnTx/>
                <a:uFillTx/>
                <a:latin typeface="Arial"/>
                <a:ea typeface="+mn-ea"/>
                <a:cs typeface="+mn-cs"/>
              </a:endParaRPr>
            </a:p>
          </p:txBody>
        </p:sp>
        <p:sp>
          <p:nvSpPr>
            <p:cNvPr id="13" name="Rechteckige Legende 18">
              <a:extLst>
                <a:ext uri="{FF2B5EF4-FFF2-40B4-BE49-F238E27FC236}">
                  <a16:creationId xmlns:a16="http://schemas.microsoft.com/office/drawing/2014/main" id="{D00A7208-BD07-4054-8607-AD4632C45FB3}"/>
                </a:ext>
              </a:extLst>
            </p:cNvPr>
            <p:cNvSpPr/>
            <p:nvPr/>
          </p:nvSpPr>
          <p:spPr>
            <a:xfrm>
              <a:off x="0" y="105059"/>
              <a:ext cx="1697662" cy="1148574"/>
            </a:xfrm>
            <a:prstGeom prst="wedgeRectCallout">
              <a:avLst>
                <a:gd name="adj1" fmla="val 29635"/>
                <a:gd name="adj2" fmla="val 99733"/>
              </a:avLst>
            </a:prstGeom>
            <a:solidFill>
              <a:sysClr val="window" lastClr="FFFFFF">
                <a:lumMod val="85000"/>
              </a:sysClr>
            </a:solidFill>
            <a:ln w="12700" cap="flat" cmpd="sng" algn="ctr">
              <a:noFill/>
              <a:prstDash val="solid"/>
              <a:miter lim="800000"/>
            </a:ln>
            <a:effectLst/>
          </p:spPr>
          <p:txBody>
            <a:bodyPr rot="0" spcFirstLastPara="0" vert="horz" wrap="square" lIns="36000" tIns="36000" rIns="36000" bIns="36000" numCol="1" spcCol="0" rtlCol="0" fromWordArt="0" anchor="t" anchorCtr="0" forceAA="0" compatLnSpc="1">
              <a:prstTxWarp prst="textNoShape">
                <a:avLst/>
              </a:prstTxWarp>
              <a:noAutofit/>
            </a:bodyPr>
            <a:lstStyle/>
            <a:p>
              <a:pPr marL="0" marR="0" lvl="0" indent="0" algn="ctr" defTabSz="685800" eaLnBrk="1" fontAlgn="auto" latinLnBrk="0" hangingPunct="1">
                <a:lnSpc>
                  <a:spcPct val="107000"/>
                </a:lnSpc>
                <a:spcBef>
                  <a:spcPts val="0"/>
                </a:spcBef>
                <a:spcAft>
                  <a:spcPts val="0"/>
                </a:spcAft>
                <a:buClrTx/>
                <a:buSzTx/>
                <a:buFontTx/>
                <a:buNone/>
                <a:tabLst/>
                <a:defRPr/>
              </a:pPr>
              <a:r>
                <a:rPr kumimoji="0" lang="ro-RO" sz="1400" b="1" i="0" u="none" strike="noStrike" kern="0" cap="none" spc="0" normalizeH="0" baseline="0" noProof="0" dirty="0">
                  <a:ln>
                    <a:noFill/>
                  </a:ln>
                  <a:solidFill>
                    <a:schemeClr val="accent1">
                      <a:lumMod val="50000"/>
                    </a:schemeClr>
                  </a:solidFill>
                  <a:effectLst/>
                  <a:uLnTx/>
                  <a:uFillTx/>
                  <a:latin typeface="Arial"/>
                  <a:ea typeface="Calibri" panose="020F0502020204030204" pitchFamily="34" charset="0"/>
                  <a:cs typeface="Times New Roman" panose="02020603050405020304" pitchFamily="18" charset="0"/>
                </a:rPr>
                <a:t>Sensibilizare </a:t>
              </a:r>
              <a:r>
                <a:rPr kumimoji="0" lang="en-US" sz="1400" b="1" i="0" u="none" strike="noStrike" kern="0" cap="none" spc="0" normalizeH="0" baseline="0" noProof="0" dirty="0">
                  <a:ln>
                    <a:noFill/>
                  </a:ln>
                  <a:solidFill>
                    <a:schemeClr val="accent1">
                      <a:lumMod val="50000"/>
                    </a:schemeClr>
                  </a:solidFill>
                  <a:effectLst/>
                  <a:uLnTx/>
                  <a:uFillTx/>
                  <a:latin typeface="Arial"/>
                  <a:ea typeface="Calibri" panose="020F0502020204030204" pitchFamily="34" charset="0"/>
                  <a:cs typeface="Times New Roman" panose="02020603050405020304" pitchFamily="18" charset="0"/>
                </a:rPr>
                <a:t>Public</a:t>
              </a:r>
              <a:r>
                <a:rPr kumimoji="0" lang="ro-RO" sz="1400" b="1" i="0" u="none" strike="noStrike" kern="0" cap="none" spc="0" normalizeH="0" baseline="0" noProof="0" dirty="0">
                  <a:ln>
                    <a:noFill/>
                  </a:ln>
                  <a:solidFill>
                    <a:schemeClr val="accent1">
                      <a:lumMod val="50000"/>
                    </a:schemeClr>
                  </a:solidFill>
                  <a:effectLst/>
                  <a:uLnTx/>
                  <a:uFillTx/>
                  <a:latin typeface="Arial"/>
                  <a:ea typeface="Calibri" panose="020F0502020204030204" pitchFamily="34" charset="0"/>
                  <a:cs typeface="Times New Roman" panose="02020603050405020304" pitchFamily="18" charset="0"/>
                </a:rPr>
                <a:t>ă</a:t>
              </a:r>
              <a:r>
                <a:rPr kumimoji="0" lang="en-US" sz="1400" b="1" i="0" u="none" strike="noStrike" kern="0" cap="none" spc="0" normalizeH="0" baseline="0" noProof="0" dirty="0">
                  <a:ln>
                    <a:noFill/>
                  </a:ln>
                  <a:solidFill>
                    <a:schemeClr val="accent1">
                      <a:lumMod val="50000"/>
                    </a:schemeClr>
                  </a:solidFill>
                  <a:effectLst/>
                  <a:uLnTx/>
                  <a:uFillTx/>
                  <a:latin typeface="Arial"/>
                  <a:ea typeface="Calibri" panose="020F0502020204030204" pitchFamily="34" charset="0"/>
                  <a:cs typeface="Times New Roman" panose="02020603050405020304" pitchFamily="18" charset="0"/>
                </a:rPr>
                <a:t> / </a:t>
              </a:r>
              <a:r>
                <a:rPr kumimoji="0" lang="ro-RO" sz="1400" b="1" i="0" u="none" strike="noStrike" kern="0" cap="none" spc="0" normalizeH="0" baseline="0" noProof="0" dirty="0">
                  <a:ln>
                    <a:noFill/>
                  </a:ln>
                  <a:solidFill>
                    <a:schemeClr val="accent1">
                      <a:lumMod val="50000"/>
                    </a:schemeClr>
                  </a:solidFill>
                  <a:effectLst/>
                  <a:uLnTx/>
                  <a:uFillTx/>
                  <a:latin typeface="Arial"/>
                  <a:ea typeface="Calibri" panose="020F0502020204030204" pitchFamily="34" charset="0"/>
                  <a:cs typeface="Times New Roman" panose="02020603050405020304" pitchFamily="18" charset="0"/>
                </a:rPr>
                <a:t>Contribuția Cetățenilor</a:t>
              </a:r>
              <a:endParaRPr kumimoji="0" lang="de-DE" sz="1400" b="0" i="0" u="none" strike="noStrike" kern="0" cap="none" spc="0" normalizeH="0" baseline="0" noProof="0" dirty="0">
                <a:ln>
                  <a:noFill/>
                </a:ln>
                <a:solidFill>
                  <a:schemeClr val="accent1">
                    <a:lumMod val="50000"/>
                  </a:schemeClr>
                </a:solidFill>
                <a:effectLst/>
                <a:uLnTx/>
                <a:uFillTx/>
                <a:latin typeface="Arial"/>
                <a:ea typeface="Calibri" panose="020F0502020204030204" pitchFamily="34" charset="0"/>
                <a:cs typeface="Times New Roman" panose="02020603050405020304" pitchFamily="18" charset="0"/>
              </a:endParaRPr>
            </a:p>
          </p:txBody>
        </p:sp>
        <p:sp>
          <p:nvSpPr>
            <p:cNvPr id="14" name="Rechteckige Legende 19">
              <a:extLst>
                <a:ext uri="{FF2B5EF4-FFF2-40B4-BE49-F238E27FC236}">
                  <a16:creationId xmlns:a16="http://schemas.microsoft.com/office/drawing/2014/main" id="{002D2E89-2BB9-4476-A948-C16E8A31291B}"/>
                </a:ext>
              </a:extLst>
            </p:cNvPr>
            <p:cNvSpPr/>
            <p:nvPr/>
          </p:nvSpPr>
          <p:spPr>
            <a:xfrm>
              <a:off x="8129491" y="117279"/>
              <a:ext cx="1694734" cy="1148454"/>
            </a:xfrm>
            <a:prstGeom prst="wedgeRectCallout">
              <a:avLst>
                <a:gd name="adj1" fmla="val -32449"/>
                <a:gd name="adj2" fmla="val 98225"/>
              </a:avLst>
            </a:prstGeom>
            <a:solidFill>
              <a:sysClr val="window" lastClr="FFFFFF">
                <a:lumMod val="85000"/>
              </a:sysClr>
            </a:solidFill>
            <a:ln w="12700" cap="flat" cmpd="sng" algn="ctr">
              <a:noFill/>
              <a:prstDash val="solid"/>
              <a:miter lim="800000"/>
            </a:ln>
            <a:effectLst/>
          </p:spPr>
          <p:txBody>
            <a:bodyPr rot="0" spcFirstLastPara="0" vert="horz" wrap="square" lIns="36000" tIns="36000" rIns="36000" bIns="36000" numCol="1" spcCol="0" rtlCol="0" fromWordArt="0" anchor="t" anchorCtr="0" forceAA="0" compatLnSpc="1">
              <a:prstTxWarp prst="textNoShape">
                <a:avLst/>
              </a:prstTxWarp>
              <a:noAutofit/>
            </a:bodyPr>
            <a:lstStyle/>
            <a:p>
              <a:pPr marL="0" marR="0" lvl="0" indent="0" algn="ctr" defTabSz="685800" eaLnBrk="1" fontAlgn="auto" latinLnBrk="0" hangingPunct="1">
                <a:lnSpc>
                  <a:spcPct val="107000"/>
                </a:lnSpc>
                <a:spcBef>
                  <a:spcPts val="0"/>
                </a:spcBef>
                <a:spcAft>
                  <a:spcPts val="0"/>
                </a:spcAft>
                <a:buClrTx/>
                <a:buSzTx/>
                <a:buFontTx/>
                <a:buNone/>
                <a:tabLst/>
                <a:defRPr/>
              </a:pPr>
              <a:r>
                <a:rPr kumimoji="0" lang="ro-RO" sz="1400" b="1" i="0" u="none" strike="noStrike" kern="0" cap="none" spc="0" normalizeH="0" baseline="0" noProof="0" dirty="0">
                  <a:ln>
                    <a:noFill/>
                  </a:ln>
                  <a:solidFill>
                    <a:schemeClr val="accent1">
                      <a:lumMod val="50000"/>
                    </a:schemeClr>
                  </a:solidFill>
                  <a:effectLst/>
                  <a:uLnTx/>
                  <a:uFillTx/>
                  <a:latin typeface="Arial"/>
                  <a:ea typeface="Calibri" panose="020F0502020204030204" pitchFamily="34" charset="0"/>
                  <a:cs typeface="Times New Roman" panose="02020603050405020304" pitchFamily="18" charset="0"/>
                </a:rPr>
                <a:t>Cooperare </a:t>
              </a:r>
              <a:r>
                <a:rPr kumimoji="0" lang="en-US" sz="1400" b="1" i="0" u="none" strike="noStrike" kern="0" cap="none" spc="0" normalizeH="0" baseline="0" noProof="0" dirty="0">
                  <a:ln>
                    <a:noFill/>
                  </a:ln>
                  <a:solidFill>
                    <a:schemeClr val="accent1">
                      <a:lumMod val="50000"/>
                    </a:schemeClr>
                  </a:solidFill>
                  <a:effectLst/>
                  <a:uLnTx/>
                  <a:uFillTx/>
                  <a:latin typeface="Arial"/>
                  <a:ea typeface="Calibri" panose="020F0502020204030204" pitchFamily="34" charset="0"/>
                  <a:cs typeface="Times New Roman" panose="02020603050405020304" pitchFamily="18" charset="0"/>
                </a:rPr>
                <a:t>Inter-Municipal</a:t>
              </a:r>
              <a:r>
                <a:rPr kumimoji="0" lang="ro-RO" sz="1400" b="1" i="0" u="none" strike="noStrike" kern="0" cap="none" spc="0" normalizeH="0" baseline="0" noProof="0" dirty="0">
                  <a:ln>
                    <a:noFill/>
                  </a:ln>
                  <a:solidFill>
                    <a:schemeClr val="accent1">
                      <a:lumMod val="50000"/>
                    </a:schemeClr>
                  </a:solidFill>
                  <a:effectLst/>
                  <a:uLnTx/>
                  <a:uFillTx/>
                  <a:latin typeface="Arial"/>
                  <a:ea typeface="Calibri" panose="020F0502020204030204" pitchFamily="34" charset="0"/>
                  <a:cs typeface="Times New Roman" panose="02020603050405020304" pitchFamily="18" charset="0"/>
                </a:rPr>
                <a:t>ă</a:t>
              </a:r>
              <a:r>
                <a:rPr kumimoji="0" lang="en-US" sz="1400" b="1" i="0" u="none" strike="noStrike" kern="0" cap="none" spc="0" normalizeH="0" baseline="0" noProof="0" dirty="0">
                  <a:ln>
                    <a:noFill/>
                  </a:ln>
                  <a:solidFill>
                    <a:schemeClr val="accent1">
                      <a:lumMod val="50000"/>
                    </a:schemeClr>
                  </a:solidFill>
                  <a:effectLst/>
                  <a:uLnTx/>
                  <a:uFillTx/>
                  <a:latin typeface="Arial"/>
                  <a:ea typeface="Calibri" panose="020F0502020204030204" pitchFamily="34" charset="0"/>
                  <a:cs typeface="Times New Roman" panose="02020603050405020304" pitchFamily="18" charset="0"/>
                </a:rPr>
                <a:t> / </a:t>
              </a:r>
              <a:r>
                <a:rPr kumimoji="0" lang="ro-RO" sz="1400" b="1" i="0" u="none" strike="noStrike" kern="0" cap="none" spc="0" normalizeH="0" baseline="0" noProof="0" dirty="0" err="1">
                  <a:ln>
                    <a:noFill/>
                  </a:ln>
                  <a:solidFill>
                    <a:schemeClr val="accent1">
                      <a:lumMod val="50000"/>
                    </a:schemeClr>
                  </a:solidFill>
                  <a:effectLst/>
                  <a:uLnTx/>
                  <a:uFillTx/>
                  <a:latin typeface="Arial"/>
                  <a:ea typeface="Calibri" panose="020F0502020204030204" pitchFamily="34" charset="0"/>
                  <a:cs typeface="Times New Roman" panose="02020603050405020304" pitchFamily="18" charset="0"/>
                </a:rPr>
                <a:t>Regulame</a:t>
              </a:r>
              <a:r>
                <a:rPr lang="ro-RO" sz="1400" b="1" kern="0" dirty="0" err="1">
                  <a:solidFill>
                    <a:schemeClr val="accent1">
                      <a:lumMod val="50000"/>
                    </a:schemeClr>
                  </a:solidFill>
                  <a:latin typeface="Arial"/>
                  <a:ea typeface="Calibri" panose="020F0502020204030204" pitchFamily="34" charset="0"/>
                  <a:cs typeface="Times New Roman" panose="02020603050405020304" pitchFamily="18" charset="0"/>
                </a:rPr>
                <a:t>nte</a:t>
              </a:r>
              <a:r>
                <a:rPr kumimoji="0" lang="en-US" sz="1400" b="1" i="0" u="none" strike="noStrike" kern="0" cap="none" spc="0" normalizeH="0" baseline="0" noProof="0" dirty="0">
                  <a:ln>
                    <a:noFill/>
                  </a:ln>
                  <a:solidFill>
                    <a:schemeClr val="accent1">
                      <a:lumMod val="50000"/>
                    </a:schemeClr>
                  </a:solidFill>
                  <a:effectLst/>
                  <a:uLnTx/>
                  <a:uFillTx/>
                  <a:latin typeface="Arial"/>
                  <a:ea typeface="Calibri" panose="020F0502020204030204" pitchFamily="34" charset="0"/>
                  <a:cs typeface="Times New Roman" panose="02020603050405020304" pitchFamily="18" charset="0"/>
                </a:rPr>
                <a:t> / Norm</a:t>
              </a:r>
              <a:r>
                <a:rPr kumimoji="0" lang="ro-RO" sz="1400" b="1" i="0" u="none" strike="noStrike" kern="0" cap="none" spc="0" normalizeH="0" baseline="0" noProof="0" dirty="0">
                  <a:ln>
                    <a:noFill/>
                  </a:ln>
                  <a:solidFill>
                    <a:schemeClr val="accent1">
                      <a:lumMod val="50000"/>
                    </a:schemeClr>
                  </a:solidFill>
                  <a:effectLst/>
                  <a:uLnTx/>
                  <a:uFillTx/>
                  <a:latin typeface="Arial"/>
                  <a:ea typeface="Calibri" panose="020F0502020204030204" pitchFamily="34" charset="0"/>
                  <a:cs typeface="Times New Roman" panose="02020603050405020304" pitchFamily="18" charset="0"/>
                </a:rPr>
                <a:t>e</a:t>
              </a:r>
              <a:r>
                <a:rPr kumimoji="0" lang="en-US" sz="1400" b="1" i="0" u="none" strike="noStrike" kern="0" cap="none" spc="0" normalizeH="0" baseline="0" noProof="0" dirty="0">
                  <a:ln>
                    <a:noFill/>
                  </a:ln>
                  <a:solidFill>
                    <a:schemeClr val="accent1">
                      <a:lumMod val="50000"/>
                    </a:schemeClr>
                  </a:solidFill>
                  <a:effectLst/>
                  <a:uLnTx/>
                  <a:uFillTx/>
                  <a:latin typeface="Arial"/>
                  <a:ea typeface="Calibri" panose="020F0502020204030204" pitchFamily="34" charset="0"/>
                  <a:cs typeface="Times New Roman" panose="02020603050405020304" pitchFamily="18" charset="0"/>
                </a:rPr>
                <a:t> / </a:t>
              </a:r>
              <a:r>
                <a:rPr kumimoji="0" lang="ro-RO" sz="1400" b="1" i="0" u="none" strike="noStrike" kern="0" cap="none" spc="0" normalizeH="0" baseline="0" noProof="0" dirty="0">
                  <a:ln>
                    <a:noFill/>
                  </a:ln>
                  <a:solidFill>
                    <a:schemeClr val="accent1">
                      <a:lumMod val="50000"/>
                    </a:schemeClr>
                  </a:solidFill>
                  <a:effectLst/>
                  <a:uLnTx/>
                  <a:uFillTx/>
                  <a:latin typeface="Arial"/>
                  <a:ea typeface="Calibri" panose="020F0502020204030204" pitchFamily="34" charset="0"/>
                  <a:cs typeface="Times New Roman" panose="02020603050405020304" pitchFamily="18" charset="0"/>
                </a:rPr>
                <a:t>Cadru Legal</a:t>
              </a:r>
              <a:endParaRPr kumimoji="0" lang="de-DE" sz="1400" b="0" i="0" u="none" strike="noStrike" kern="0" cap="none" spc="0" normalizeH="0" baseline="0" noProof="0" dirty="0">
                <a:ln>
                  <a:noFill/>
                </a:ln>
                <a:solidFill>
                  <a:schemeClr val="accent1">
                    <a:lumMod val="50000"/>
                  </a:schemeClr>
                </a:solidFill>
                <a:effectLst/>
                <a:uLnTx/>
                <a:uFillTx/>
                <a:latin typeface="Arial"/>
                <a:ea typeface="Calibri" panose="020F0502020204030204" pitchFamily="34" charset="0"/>
                <a:cs typeface="Times New Roman" panose="02020603050405020304" pitchFamily="18" charset="0"/>
              </a:endParaRPr>
            </a:p>
          </p:txBody>
        </p:sp>
        <p:sp>
          <p:nvSpPr>
            <p:cNvPr id="15" name="Rechteckige Legende 20">
              <a:extLst>
                <a:ext uri="{FF2B5EF4-FFF2-40B4-BE49-F238E27FC236}">
                  <a16:creationId xmlns:a16="http://schemas.microsoft.com/office/drawing/2014/main" id="{D63E94B8-99CD-459D-9A30-734DF5C2CC6A}"/>
                </a:ext>
              </a:extLst>
            </p:cNvPr>
            <p:cNvSpPr/>
            <p:nvPr/>
          </p:nvSpPr>
          <p:spPr>
            <a:xfrm>
              <a:off x="4064378" y="117162"/>
              <a:ext cx="1695466" cy="1148687"/>
            </a:xfrm>
            <a:prstGeom prst="wedgeRectCallout">
              <a:avLst>
                <a:gd name="adj1" fmla="val -311"/>
                <a:gd name="adj2" fmla="val 66505"/>
              </a:avLst>
            </a:prstGeom>
            <a:solidFill>
              <a:sysClr val="window" lastClr="FFFFFF">
                <a:lumMod val="85000"/>
              </a:sysClr>
            </a:solidFill>
            <a:ln w="12700" cap="flat" cmpd="sng" algn="ctr">
              <a:noFill/>
              <a:prstDash val="solid"/>
              <a:miter lim="800000"/>
            </a:ln>
            <a:effectLst/>
          </p:spPr>
          <p:txBody>
            <a:bodyPr rot="0" spcFirstLastPara="0" vert="horz" wrap="square" lIns="36000" tIns="36000" rIns="36000" bIns="36000" numCol="1" spcCol="0" rtlCol="0" fromWordArt="0" anchor="t" anchorCtr="0" forceAA="0" compatLnSpc="1">
              <a:prstTxWarp prst="textNoShape">
                <a:avLst/>
              </a:prstTxWarp>
              <a:noAutofit/>
            </a:bodyPr>
            <a:lstStyle/>
            <a:p>
              <a:pPr marL="0" marR="0" lvl="0" indent="0" algn="ctr" defTabSz="685800" eaLnBrk="1" fontAlgn="auto" latinLnBrk="0" hangingPunct="1">
                <a:lnSpc>
                  <a:spcPct val="107000"/>
                </a:lnSpc>
                <a:spcBef>
                  <a:spcPts val="0"/>
                </a:spcBef>
                <a:spcAft>
                  <a:spcPts val="0"/>
                </a:spcAft>
                <a:buClrTx/>
                <a:buSzTx/>
                <a:buFontTx/>
                <a:buNone/>
                <a:tabLst/>
                <a:defRPr/>
              </a:pPr>
              <a:r>
                <a:rPr kumimoji="0" lang="ro-RO" sz="1400" b="1" i="0" u="none" strike="noStrike" kern="0" cap="none" spc="0" normalizeH="0" baseline="0" noProof="0" dirty="0">
                  <a:ln>
                    <a:noFill/>
                  </a:ln>
                  <a:solidFill>
                    <a:schemeClr val="accent1">
                      <a:lumMod val="50000"/>
                    </a:schemeClr>
                  </a:solidFill>
                  <a:effectLst/>
                  <a:uLnTx/>
                  <a:uFillTx/>
                  <a:latin typeface="Arial"/>
                  <a:ea typeface="Calibri" panose="020F0502020204030204" pitchFamily="34" charset="0"/>
                  <a:cs typeface="Times New Roman" panose="02020603050405020304" pitchFamily="18" charset="0"/>
                </a:rPr>
                <a:t>Programare și Planificare armonizată </a:t>
              </a:r>
              <a:r>
                <a:rPr kumimoji="0" lang="en-US" sz="1400" b="1" i="0" u="none" strike="noStrike" kern="0" cap="none" spc="0" normalizeH="0" baseline="0" noProof="0" dirty="0">
                  <a:ln>
                    <a:noFill/>
                  </a:ln>
                  <a:solidFill>
                    <a:schemeClr val="accent1">
                      <a:lumMod val="50000"/>
                    </a:schemeClr>
                  </a:solidFill>
                  <a:effectLst/>
                  <a:uLnTx/>
                  <a:uFillTx/>
                  <a:latin typeface="Arial"/>
                  <a:ea typeface="Calibri" panose="020F0502020204030204" pitchFamily="34" charset="0"/>
                  <a:cs typeface="Times New Roman" panose="02020603050405020304" pitchFamily="18" charset="0"/>
                </a:rPr>
                <a:t> </a:t>
              </a:r>
              <a:endParaRPr kumimoji="0" lang="de-DE" sz="1400" b="1" i="0" u="none" strike="noStrike" kern="0" cap="none" spc="0" normalizeH="0" baseline="0" noProof="0" dirty="0">
                <a:ln>
                  <a:noFill/>
                </a:ln>
                <a:solidFill>
                  <a:schemeClr val="accent1">
                    <a:lumMod val="50000"/>
                  </a:schemeClr>
                </a:solidFill>
                <a:effectLst/>
                <a:uLnTx/>
                <a:uFillTx/>
                <a:latin typeface="Arial"/>
                <a:ea typeface="Calibri" panose="020F0502020204030204" pitchFamily="34" charset="0"/>
                <a:cs typeface="Times New Roman" panose="02020603050405020304" pitchFamily="18" charset="0"/>
              </a:endParaRPr>
            </a:p>
          </p:txBody>
        </p:sp>
        <p:grpSp>
          <p:nvGrpSpPr>
            <p:cNvPr id="16" name="Gruppieren 21">
              <a:extLst>
                <a:ext uri="{FF2B5EF4-FFF2-40B4-BE49-F238E27FC236}">
                  <a16:creationId xmlns:a16="http://schemas.microsoft.com/office/drawing/2014/main" id="{0DA90866-3945-439B-9BD1-4B1C101A5BC1}"/>
                </a:ext>
              </a:extLst>
            </p:cNvPr>
            <p:cNvGrpSpPr/>
            <p:nvPr/>
          </p:nvGrpSpPr>
          <p:grpSpPr>
            <a:xfrm>
              <a:off x="5922335" y="2477386"/>
              <a:ext cx="1470641" cy="3024751"/>
              <a:chOff x="0" y="0"/>
              <a:chExt cx="1003935" cy="4092117"/>
            </a:xfrm>
          </p:grpSpPr>
          <p:sp>
            <p:nvSpPr>
              <p:cNvPr id="27" name="Zylinder 38">
                <a:extLst>
                  <a:ext uri="{FF2B5EF4-FFF2-40B4-BE49-F238E27FC236}">
                    <a16:creationId xmlns:a16="http://schemas.microsoft.com/office/drawing/2014/main" id="{547945AD-AC9A-4E4D-8B45-09812CB97582}"/>
                  </a:ext>
                </a:extLst>
              </p:cNvPr>
              <p:cNvSpPr/>
              <p:nvPr/>
            </p:nvSpPr>
            <p:spPr>
              <a:xfrm>
                <a:off x="0" y="2923082"/>
                <a:ext cx="1003935" cy="1169035"/>
              </a:xfrm>
              <a:prstGeom prst="ca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0800000" scaled="1"/>
                <a:tileRect/>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7000"/>
                  </a:lnSpc>
                  <a:spcBef>
                    <a:spcPts val="0"/>
                  </a:spcBef>
                  <a:spcAft>
                    <a:spcPts val="800"/>
                  </a:spcAft>
                  <a:buClrTx/>
                  <a:buSzTx/>
                  <a:buFontTx/>
                  <a:buNone/>
                  <a:tabLst/>
                  <a:defRPr/>
                </a:pPr>
                <a:r>
                  <a:rPr kumimoji="0" lang="de-DE" sz="1100" b="0" i="0" u="none" strike="noStrike" kern="0" cap="none" spc="0" normalizeH="0" baseline="0" noProof="0">
                    <a:ln>
                      <a:noFill/>
                    </a:ln>
                    <a:solidFill>
                      <a:srgbClr val="FFFFFF"/>
                    </a:solidFill>
                    <a:effectLst/>
                    <a:uLnTx/>
                    <a:uFillTx/>
                    <a:latin typeface="Arial"/>
                    <a:ea typeface="Calibri" panose="020F0502020204030204" pitchFamily="34" charset="0"/>
                    <a:cs typeface="Times New Roman" panose="02020603050405020304" pitchFamily="18" charset="0"/>
                  </a:rPr>
                  <a:t> </a:t>
                </a:r>
              </a:p>
            </p:txBody>
          </p:sp>
          <p:sp>
            <p:nvSpPr>
              <p:cNvPr id="28" name="Zylinder 39">
                <a:extLst>
                  <a:ext uri="{FF2B5EF4-FFF2-40B4-BE49-F238E27FC236}">
                    <a16:creationId xmlns:a16="http://schemas.microsoft.com/office/drawing/2014/main" id="{5985CA4E-61DA-4D44-9A9C-C0D857A997E6}"/>
                  </a:ext>
                </a:extLst>
              </p:cNvPr>
              <p:cNvSpPr/>
              <p:nvPr/>
            </p:nvSpPr>
            <p:spPr>
              <a:xfrm>
                <a:off x="0" y="1948722"/>
                <a:ext cx="1003935" cy="1169035"/>
              </a:xfrm>
              <a:prstGeom prst="ca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0800000" scaled="1"/>
                <a:tileRect/>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7000"/>
                  </a:lnSpc>
                  <a:spcBef>
                    <a:spcPts val="0"/>
                  </a:spcBef>
                  <a:spcAft>
                    <a:spcPts val="800"/>
                  </a:spcAft>
                  <a:buClrTx/>
                  <a:buSzTx/>
                  <a:buFontTx/>
                  <a:buNone/>
                  <a:tabLst/>
                  <a:defRPr/>
                </a:pPr>
                <a:r>
                  <a:rPr kumimoji="0" lang="de-DE" sz="1100" b="0" i="0" u="none" strike="noStrike" kern="0" cap="none" spc="0" normalizeH="0" baseline="0" noProof="0">
                    <a:ln>
                      <a:noFill/>
                    </a:ln>
                    <a:solidFill>
                      <a:srgbClr val="FFFFFF"/>
                    </a:solidFill>
                    <a:effectLst/>
                    <a:uLnTx/>
                    <a:uFillTx/>
                    <a:latin typeface="Arial"/>
                    <a:ea typeface="Calibri" panose="020F0502020204030204" pitchFamily="34" charset="0"/>
                    <a:cs typeface="Times New Roman" panose="02020603050405020304" pitchFamily="18" charset="0"/>
                  </a:rPr>
                  <a:t> </a:t>
                </a:r>
              </a:p>
            </p:txBody>
          </p:sp>
          <p:sp>
            <p:nvSpPr>
              <p:cNvPr id="29" name="Zylinder 40">
                <a:extLst>
                  <a:ext uri="{FF2B5EF4-FFF2-40B4-BE49-F238E27FC236}">
                    <a16:creationId xmlns:a16="http://schemas.microsoft.com/office/drawing/2014/main" id="{8020F3EC-C62A-40FC-9123-49D88A831189}"/>
                  </a:ext>
                </a:extLst>
              </p:cNvPr>
              <p:cNvSpPr/>
              <p:nvPr/>
            </p:nvSpPr>
            <p:spPr>
              <a:xfrm>
                <a:off x="0" y="974361"/>
                <a:ext cx="1003935" cy="1169035"/>
              </a:xfrm>
              <a:prstGeom prst="ca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0800000" scaled="1"/>
                <a:tileRect/>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7000"/>
                  </a:lnSpc>
                  <a:spcBef>
                    <a:spcPts val="0"/>
                  </a:spcBef>
                  <a:spcAft>
                    <a:spcPts val="800"/>
                  </a:spcAft>
                  <a:buClrTx/>
                  <a:buSzTx/>
                  <a:buFontTx/>
                  <a:buNone/>
                  <a:tabLst/>
                  <a:defRPr/>
                </a:pPr>
                <a:r>
                  <a:rPr kumimoji="0" lang="de-DE" sz="1100" b="0" i="0" u="none" strike="noStrike" kern="0" cap="none" spc="0" normalizeH="0" baseline="0" noProof="0">
                    <a:ln>
                      <a:noFill/>
                    </a:ln>
                    <a:solidFill>
                      <a:srgbClr val="FFFFFF"/>
                    </a:solidFill>
                    <a:effectLst/>
                    <a:uLnTx/>
                    <a:uFillTx/>
                    <a:latin typeface="Arial"/>
                    <a:ea typeface="Calibri" panose="020F0502020204030204" pitchFamily="34" charset="0"/>
                    <a:cs typeface="Times New Roman" panose="02020603050405020304" pitchFamily="18" charset="0"/>
                  </a:rPr>
                  <a:t> </a:t>
                </a:r>
              </a:p>
            </p:txBody>
          </p:sp>
          <p:sp>
            <p:nvSpPr>
              <p:cNvPr id="30" name="Zylinder 41">
                <a:extLst>
                  <a:ext uri="{FF2B5EF4-FFF2-40B4-BE49-F238E27FC236}">
                    <a16:creationId xmlns:a16="http://schemas.microsoft.com/office/drawing/2014/main" id="{25F21A93-763B-4C0A-BF87-7462D0563971}"/>
                  </a:ext>
                </a:extLst>
              </p:cNvPr>
              <p:cNvSpPr/>
              <p:nvPr/>
            </p:nvSpPr>
            <p:spPr>
              <a:xfrm>
                <a:off x="0" y="0"/>
                <a:ext cx="1003935" cy="1169035"/>
              </a:xfrm>
              <a:prstGeom prst="ca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0800000" scaled="1"/>
                <a:tileRect/>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7000"/>
                  </a:lnSpc>
                  <a:spcBef>
                    <a:spcPts val="0"/>
                  </a:spcBef>
                  <a:spcAft>
                    <a:spcPts val="800"/>
                  </a:spcAft>
                  <a:buClrTx/>
                  <a:buSzTx/>
                  <a:buFontTx/>
                  <a:buNone/>
                  <a:tabLst/>
                  <a:defRPr/>
                </a:pPr>
                <a:r>
                  <a:rPr kumimoji="0" lang="de-DE" sz="1100" b="0" i="0" u="none" strike="noStrike" kern="0" cap="none" spc="0" normalizeH="0" baseline="0" noProof="0">
                    <a:ln>
                      <a:noFill/>
                    </a:ln>
                    <a:solidFill>
                      <a:srgbClr val="FFFFFF"/>
                    </a:solidFill>
                    <a:effectLst/>
                    <a:uLnTx/>
                    <a:uFillTx/>
                    <a:latin typeface="Arial"/>
                    <a:ea typeface="Calibri" panose="020F0502020204030204" pitchFamily="34" charset="0"/>
                    <a:cs typeface="Times New Roman" panose="02020603050405020304" pitchFamily="18" charset="0"/>
                  </a:rPr>
                  <a:t> </a:t>
                </a:r>
              </a:p>
            </p:txBody>
          </p:sp>
        </p:grpSp>
        <p:grpSp>
          <p:nvGrpSpPr>
            <p:cNvPr id="17" name="Gruppieren 22">
              <a:extLst>
                <a:ext uri="{FF2B5EF4-FFF2-40B4-BE49-F238E27FC236}">
                  <a16:creationId xmlns:a16="http://schemas.microsoft.com/office/drawing/2014/main" id="{67E930FA-F666-4FD0-9206-502EF5768DCB}"/>
                </a:ext>
              </a:extLst>
            </p:cNvPr>
            <p:cNvGrpSpPr/>
            <p:nvPr/>
          </p:nvGrpSpPr>
          <p:grpSpPr>
            <a:xfrm>
              <a:off x="2402958" y="2477386"/>
              <a:ext cx="1470641" cy="3024751"/>
              <a:chOff x="0" y="0"/>
              <a:chExt cx="1003935" cy="4092117"/>
            </a:xfrm>
          </p:grpSpPr>
          <p:sp>
            <p:nvSpPr>
              <p:cNvPr id="23" name="Zylinder 31">
                <a:extLst>
                  <a:ext uri="{FF2B5EF4-FFF2-40B4-BE49-F238E27FC236}">
                    <a16:creationId xmlns:a16="http://schemas.microsoft.com/office/drawing/2014/main" id="{A0ECE785-93B6-426E-B540-989CF66C82F5}"/>
                  </a:ext>
                </a:extLst>
              </p:cNvPr>
              <p:cNvSpPr/>
              <p:nvPr/>
            </p:nvSpPr>
            <p:spPr>
              <a:xfrm>
                <a:off x="0" y="2923082"/>
                <a:ext cx="1003935" cy="1169035"/>
              </a:xfrm>
              <a:prstGeom prst="can">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0800000" scaled="1"/>
                <a:tileRect/>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7000"/>
                  </a:lnSpc>
                  <a:spcBef>
                    <a:spcPts val="0"/>
                  </a:spcBef>
                  <a:spcAft>
                    <a:spcPts val="800"/>
                  </a:spcAft>
                  <a:buClrTx/>
                  <a:buSzTx/>
                  <a:buFontTx/>
                  <a:buNone/>
                  <a:tabLst/>
                  <a:defRPr/>
                </a:pPr>
                <a:r>
                  <a:rPr kumimoji="0" lang="de-DE" sz="1100" b="0" i="0" u="none" strike="noStrike" kern="0" cap="none" spc="0" normalizeH="0" baseline="0" noProof="0">
                    <a:ln>
                      <a:noFill/>
                    </a:ln>
                    <a:solidFill>
                      <a:srgbClr val="FFFFFF"/>
                    </a:solidFill>
                    <a:effectLst/>
                    <a:uLnTx/>
                    <a:uFillTx/>
                    <a:latin typeface="Arial"/>
                    <a:ea typeface="Calibri" panose="020F0502020204030204" pitchFamily="34" charset="0"/>
                    <a:cs typeface="Times New Roman" panose="02020603050405020304" pitchFamily="18" charset="0"/>
                  </a:rPr>
                  <a:t> </a:t>
                </a:r>
              </a:p>
            </p:txBody>
          </p:sp>
          <p:sp>
            <p:nvSpPr>
              <p:cNvPr id="24" name="Zylinder 33">
                <a:extLst>
                  <a:ext uri="{FF2B5EF4-FFF2-40B4-BE49-F238E27FC236}">
                    <a16:creationId xmlns:a16="http://schemas.microsoft.com/office/drawing/2014/main" id="{5D23B8DC-0F3D-4853-86F7-DC294B35B87A}"/>
                  </a:ext>
                </a:extLst>
              </p:cNvPr>
              <p:cNvSpPr/>
              <p:nvPr/>
            </p:nvSpPr>
            <p:spPr>
              <a:xfrm>
                <a:off x="0" y="1948722"/>
                <a:ext cx="1003935" cy="1169035"/>
              </a:xfrm>
              <a:prstGeom prst="can">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0800000" scaled="1"/>
                <a:tileRect/>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7000"/>
                  </a:lnSpc>
                  <a:spcBef>
                    <a:spcPts val="0"/>
                  </a:spcBef>
                  <a:spcAft>
                    <a:spcPts val="800"/>
                  </a:spcAft>
                  <a:buClrTx/>
                  <a:buSzTx/>
                  <a:buFontTx/>
                  <a:buNone/>
                  <a:tabLst/>
                  <a:defRPr/>
                </a:pPr>
                <a:r>
                  <a:rPr kumimoji="0" lang="de-DE" sz="1100" b="0" i="0" u="none" strike="noStrike" kern="0" cap="none" spc="0" normalizeH="0" baseline="0" noProof="0">
                    <a:ln>
                      <a:noFill/>
                    </a:ln>
                    <a:solidFill>
                      <a:srgbClr val="FFFFFF"/>
                    </a:solidFill>
                    <a:effectLst/>
                    <a:uLnTx/>
                    <a:uFillTx/>
                    <a:latin typeface="Arial"/>
                    <a:ea typeface="Calibri" panose="020F0502020204030204" pitchFamily="34" charset="0"/>
                    <a:cs typeface="Times New Roman" panose="02020603050405020304" pitchFamily="18" charset="0"/>
                  </a:rPr>
                  <a:t> </a:t>
                </a:r>
              </a:p>
            </p:txBody>
          </p:sp>
          <p:sp>
            <p:nvSpPr>
              <p:cNvPr id="25" name="Zylinder 35">
                <a:extLst>
                  <a:ext uri="{FF2B5EF4-FFF2-40B4-BE49-F238E27FC236}">
                    <a16:creationId xmlns:a16="http://schemas.microsoft.com/office/drawing/2014/main" id="{A29F5390-6367-4010-97AF-8ACA02BAE58B}"/>
                  </a:ext>
                </a:extLst>
              </p:cNvPr>
              <p:cNvSpPr/>
              <p:nvPr/>
            </p:nvSpPr>
            <p:spPr>
              <a:xfrm>
                <a:off x="0" y="974361"/>
                <a:ext cx="1003935" cy="1169035"/>
              </a:xfrm>
              <a:prstGeom prst="can">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0800000" scaled="1"/>
                <a:tileRect/>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7000"/>
                  </a:lnSpc>
                  <a:spcBef>
                    <a:spcPts val="0"/>
                  </a:spcBef>
                  <a:spcAft>
                    <a:spcPts val="800"/>
                  </a:spcAft>
                  <a:buClrTx/>
                  <a:buSzTx/>
                  <a:buFontTx/>
                  <a:buNone/>
                  <a:tabLst/>
                  <a:defRPr/>
                </a:pPr>
                <a:r>
                  <a:rPr kumimoji="0" lang="de-DE" sz="1100" b="0" i="0" u="none" strike="noStrike" kern="0" cap="none" spc="0" normalizeH="0" baseline="0" noProof="0">
                    <a:ln>
                      <a:noFill/>
                    </a:ln>
                    <a:solidFill>
                      <a:srgbClr val="FFFFFF"/>
                    </a:solidFill>
                    <a:effectLst/>
                    <a:uLnTx/>
                    <a:uFillTx/>
                    <a:latin typeface="Arial"/>
                    <a:ea typeface="Calibri" panose="020F0502020204030204" pitchFamily="34" charset="0"/>
                    <a:cs typeface="Times New Roman" panose="02020603050405020304" pitchFamily="18" charset="0"/>
                  </a:rPr>
                  <a:t> </a:t>
                </a:r>
              </a:p>
            </p:txBody>
          </p:sp>
          <p:sp>
            <p:nvSpPr>
              <p:cNvPr id="26" name="Zylinder 37">
                <a:extLst>
                  <a:ext uri="{FF2B5EF4-FFF2-40B4-BE49-F238E27FC236}">
                    <a16:creationId xmlns:a16="http://schemas.microsoft.com/office/drawing/2014/main" id="{729F9F88-94AD-4915-B85D-14C8E77912CD}"/>
                  </a:ext>
                </a:extLst>
              </p:cNvPr>
              <p:cNvSpPr/>
              <p:nvPr/>
            </p:nvSpPr>
            <p:spPr>
              <a:xfrm>
                <a:off x="0" y="0"/>
                <a:ext cx="1003935" cy="1169035"/>
              </a:xfrm>
              <a:prstGeom prst="can">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0800000" scaled="1"/>
                <a:tileRect/>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7000"/>
                  </a:lnSpc>
                  <a:spcBef>
                    <a:spcPts val="0"/>
                  </a:spcBef>
                  <a:spcAft>
                    <a:spcPts val="800"/>
                  </a:spcAft>
                  <a:buClrTx/>
                  <a:buSzTx/>
                  <a:buFontTx/>
                  <a:buNone/>
                  <a:tabLst/>
                  <a:defRPr/>
                </a:pPr>
                <a:r>
                  <a:rPr kumimoji="0" lang="de-DE" sz="1100" b="0" i="0" u="none" strike="noStrike" kern="0" cap="none" spc="0" normalizeH="0" baseline="0" noProof="0">
                    <a:ln>
                      <a:noFill/>
                    </a:ln>
                    <a:solidFill>
                      <a:srgbClr val="FFFFFF"/>
                    </a:solidFill>
                    <a:effectLst/>
                    <a:uLnTx/>
                    <a:uFillTx/>
                    <a:latin typeface="Arial"/>
                    <a:ea typeface="Calibri" panose="020F0502020204030204" pitchFamily="34" charset="0"/>
                    <a:cs typeface="Times New Roman" panose="02020603050405020304" pitchFamily="18" charset="0"/>
                  </a:rPr>
                  <a:t> </a:t>
                </a:r>
              </a:p>
            </p:txBody>
          </p:sp>
        </p:grpSp>
        <p:sp>
          <p:nvSpPr>
            <p:cNvPr id="18" name="Rechteckige Legende 23">
              <a:extLst>
                <a:ext uri="{FF2B5EF4-FFF2-40B4-BE49-F238E27FC236}">
                  <a16:creationId xmlns:a16="http://schemas.microsoft.com/office/drawing/2014/main" id="{355BC5EA-3F9E-45E4-8FF5-C42F9B2E5351}"/>
                </a:ext>
              </a:extLst>
            </p:cNvPr>
            <p:cNvSpPr/>
            <p:nvPr/>
          </p:nvSpPr>
          <p:spPr>
            <a:xfrm>
              <a:off x="6093685" y="117198"/>
              <a:ext cx="1694734" cy="1148615"/>
            </a:xfrm>
            <a:prstGeom prst="wedgeRectCallout">
              <a:avLst>
                <a:gd name="adj1" fmla="val 1309"/>
                <a:gd name="adj2" fmla="val 166432"/>
              </a:avLst>
            </a:prstGeom>
            <a:solidFill>
              <a:sysClr val="window" lastClr="FFFFFF">
                <a:lumMod val="85000"/>
              </a:sysClr>
            </a:solidFill>
            <a:ln w="12700" cap="flat" cmpd="sng" algn="ctr">
              <a:noFill/>
              <a:prstDash val="solid"/>
              <a:miter lim="800000"/>
            </a:ln>
            <a:effectLst/>
          </p:spPr>
          <p:txBody>
            <a:bodyPr rot="0" spcFirstLastPara="0" vert="horz" wrap="square" lIns="36000" tIns="36000" rIns="36000" bIns="36000" numCol="1" spcCol="0" rtlCol="0" fromWordArt="0" anchor="t" anchorCtr="0" forceAA="0" compatLnSpc="1">
              <a:prstTxWarp prst="textNoShape">
                <a:avLst/>
              </a:prstTxWarp>
              <a:noAutofit/>
            </a:bodyPr>
            <a:lstStyle/>
            <a:p>
              <a:pPr marL="0" marR="0" lvl="0" indent="0" algn="ctr" defTabSz="685800" eaLnBrk="1" fontAlgn="auto" latinLnBrk="0" hangingPunct="1">
                <a:lnSpc>
                  <a:spcPct val="107000"/>
                </a:lnSpc>
                <a:spcBef>
                  <a:spcPts val="0"/>
                </a:spcBef>
                <a:spcAft>
                  <a:spcPts val="0"/>
                </a:spcAft>
                <a:buClrTx/>
                <a:buSzTx/>
                <a:buFontTx/>
                <a:buNone/>
                <a:tabLst/>
                <a:defRPr/>
              </a:pPr>
              <a:r>
                <a:rPr kumimoji="0" lang="en-US" sz="1400" b="1" i="0" u="none" strike="noStrike" kern="0" cap="none" spc="0" normalizeH="0" baseline="0" noProof="0" dirty="0" err="1">
                  <a:ln>
                    <a:noFill/>
                  </a:ln>
                  <a:solidFill>
                    <a:schemeClr val="accent1">
                      <a:lumMod val="50000"/>
                    </a:schemeClr>
                  </a:solidFill>
                  <a:effectLst/>
                  <a:uLnTx/>
                  <a:uFillTx/>
                  <a:latin typeface="Arial"/>
                  <a:ea typeface="Calibri" panose="020F0502020204030204" pitchFamily="34" charset="0"/>
                  <a:cs typeface="Times New Roman" panose="02020603050405020304" pitchFamily="18" charset="0"/>
                </a:rPr>
                <a:t>Infrastructur</a:t>
              </a:r>
              <a:r>
                <a:rPr kumimoji="0" lang="ro-RO" sz="1400" b="1" i="0" u="none" strike="noStrike" kern="0" cap="none" spc="0" normalizeH="0" baseline="0" noProof="0" dirty="0">
                  <a:ln>
                    <a:noFill/>
                  </a:ln>
                  <a:solidFill>
                    <a:schemeClr val="accent1">
                      <a:lumMod val="50000"/>
                    </a:schemeClr>
                  </a:solidFill>
                  <a:effectLst/>
                  <a:uLnTx/>
                  <a:uFillTx/>
                  <a:latin typeface="Arial"/>
                  <a:ea typeface="Calibri" panose="020F0502020204030204" pitchFamily="34" charset="0"/>
                  <a:cs typeface="Times New Roman" panose="02020603050405020304" pitchFamily="18" charset="0"/>
                </a:rPr>
                <a:t>ă</a:t>
              </a:r>
              <a:r>
                <a:rPr kumimoji="0" lang="en-US" sz="1400" b="1" i="0" u="none" strike="noStrike" kern="0" cap="none" spc="0" normalizeH="0" baseline="0" noProof="0" dirty="0">
                  <a:ln>
                    <a:noFill/>
                  </a:ln>
                  <a:solidFill>
                    <a:schemeClr val="accent1">
                      <a:lumMod val="50000"/>
                    </a:schemeClr>
                  </a:solidFill>
                  <a:effectLst/>
                  <a:uLnTx/>
                  <a:uFillTx/>
                  <a:latin typeface="Arial"/>
                  <a:ea typeface="Calibri" panose="020F0502020204030204" pitchFamily="34" charset="0"/>
                  <a:cs typeface="Times New Roman" panose="02020603050405020304" pitchFamily="18" charset="0"/>
                </a:rPr>
                <a:t> / Invest</a:t>
              </a:r>
              <a:r>
                <a:rPr kumimoji="0" lang="ro-RO" sz="1400" b="1" i="0" u="none" strike="noStrike" kern="0" cap="none" spc="0" normalizeH="0" baseline="0" noProof="0" dirty="0">
                  <a:ln>
                    <a:noFill/>
                  </a:ln>
                  <a:solidFill>
                    <a:schemeClr val="accent1">
                      <a:lumMod val="50000"/>
                    </a:schemeClr>
                  </a:solidFill>
                  <a:effectLst/>
                  <a:uLnTx/>
                  <a:uFillTx/>
                  <a:latin typeface="Arial"/>
                  <a:ea typeface="Calibri" panose="020F0502020204030204" pitchFamily="34" charset="0"/>
                  <a:cs typeface="Times New Roman" panose="02020603050405020304" pitchFamily="18" charset="0"/>
                </a:rPr>
                <a:t>iții</a:t>
              </a:r>
              <a:r>
                <a:rPr kumimoji="0" lang="en-US" sz="1400" b="1" i="0" u="none" strike="noStrike" kern="0" cap="none" spc="0" normalizeH="0" baseline="0" noProof="0" dirty="0">
                  <a:ln>
                    <a:noFill/>
                  </a:ln>
                  <a:solidFill>
                    <a:schemeClr val="accent1">
                      <a:lumMod val="50000"/>
                    </a:schemeClr>
                  </a:solidFill>
                  <a:effectLst/>
                  <a:uLnTx/>
                  <a:uFillTx/>
                  <a:latin typeface="Arial"/>
                  <a:ea typeface="Calibri" panose="020F0502020204030204" pitchFamily="34" charset="0"/>
                  <a:cs typeface="Times New Roman" panose="02020603050405020304" pitchFamily="18" charset="0"/>
                </a:rPr>
                <a:t> / </a:t>
              </a:r>
              <a:r>
                <a:rPr kumimoji="0" lang="ro-RO" sz="1400" b="1" i="0" u="none" strike="noStrike" kern="0" cap="none" spc="0" normalizeH="0" baseline="0" noProof="0" dirty="0">
                  <a:ln>
                    <a:noFill/>
                  </a:ln>
                  <a:solidFill>
                    <a:schemeClr val="accent1">
                      <a:lumMod val="50000"/>
                    </a:schemeClr>
                  </a:solidFill>
                  <a:effectLst/>
                  <a:uLnTx/>
                  <a:uFillTx/>
                  <a:latin typeface="Arial"/>
                  <a:ea typeface="Calibri" panose="020F0502020204030204" pitchFamily="34" charset="0"/>
                  <a:cs typeface="Times New Roman" panose="02020603050405020304" pitchFamily="18" charset="0"/>
                </a:rPr>
                <a:t>Servicii publice funcționale</a:t>
              </a:r>
              <a:endParaRPr kumimoji="0" lang="de-DE" sz="1400" b="0" i="0" u="none" strike="noStrike" kern="0" cap="none" spc="0" normalizeH="0" baseline="0" noProof="0" dirty="0">
                <a:ln>
                  <a:noFill/>
                </a:ln>
                <a:solidFill>
                  <a:schemeClr val="accent1">
                    <a:lumMod val="50000"/>
                  </a:schemeClr>
                </a:solidFill>
                <a:effectLst/>
                <a:uLnTx/>
                <a:uFillTx/>
                <a:latin typeface="Arial"/>
                <a:ea typeface="Calibri" panose="020F0502020204030204" pitchFamily="34" charset="0"/>
                <a:cs typeface="Times New Roman" panose="02020603050405020304" pitchFamily="18" charset="0"/>
              </a:endParaRPr>
            </a:p>
          </p:txBody>
        </p:sp>
        <p:sp>
          <p:nvSpPr>
            <p:cNvPr id="19" name="Rechteckige Legende 24">
              <a:extLst>
                <a:ext uri="{FF2B5EF4-FFF2-40B4-BE49-F238E27FC236}">
                  <a16:creationId xmlns:a16="http://schemas.microsoft.com/office/drawing/2014/main" id="{CA1032EF-7EE3-4E47-B644-22844762BD2E}"/>
                </a:ext>
              </a:extLst>
            </p:cNvPr>
            <p:cNvSpPr/>
            <p:nvPr/>
          </p:nvSpPr>
          <p:spPr>
            <a:xfrm>
              <a:off x="2035803" y="117162"/>
              <a:ext cx="1694734" cy="1148734"/>
            </a:xfrm>
            <a:prstGeom prst="wedgeRectCallout">
              <a:avLst>
                <a:gd name="adj1" fmla="val 12735"/>
                <a:gd name="adj2" fmla="val 169912"/>
              </a:avLst>
            </a:prstGeom>
            <a:solidFill>
              <a:sysClr val="window" lastClr="FFFFFF">
                <a:lumMod val="85000"/>
              </a:sysClr>
            </a:solidFill>
            <a:ln w="12700" cap="flat" cmpd="sng" algn="ctr">
              <a:noFill/>
              <a:prstDash val="solid"/>
              <a:miter lim="800000"/>
            </a:ln>
            <a:effectLst/>
          </p:spPr>
          <p:txBody>
            <a:bodyPr rot="0" spcFirstLastPara="0" vert="horz" wrap="square" lIns="36000" tIns="36000" rIns="36000" bIns="36000" numCol="1" spcCol="0" rtlCol="0" fromWordArt="0" anchor="t" anchorCtr="0" forceAA="0" compatLnSpc="1">
              <a:prstTxWarp prst="textNoShape">
                <a:avLst/>
              </a:prstTxWarp>
              <a:noAutofit/>
            </a:bodyPr>
            <a:lstStyle/>
            <a:p>
              <a:pPr marL="0" marR="0" lvl="0" indent="0" algn="ctr" defTabSz="685800" eaLnBrk="1" fontAlgn="auto" latinLnBrk="0" hangingPunct="1">
                <a:lnSpc>
                  <a:spcPct val="107000"/>
                </a:lnSpc>
                <a:spcBef>
                  <a:spcPts val="0"/>
                </a:spcBef>
                <a:spcAft>
                  <a:spcPts val="0"/>
                </a:spcAft>
                <a:buClrTx/>
                <a:buSzTx/>
                <a:buFontTx/>
                <a:buNone/>
                <a:tabLst/>
                <a:defRPr/>
              </a:pPr>
              <a:r>
                <a:rPr kumimoji="0" lang="ro-RO" sz="1400" b="1" i="0" u="none" strike="noStrike" kern="0" cap="none" spc="0" normalizeH="0" baseline="0" noProof="0" dirty="0">
                  <a:ln>
                    <a:noFill/>
                  </a:ln>
                  <a:solidFill>
                    <a:schemeClr val="accent1">
                      <a:lumMod val="50000"/>
                    </a:schemeClr>
                  </a:solidFill>
                  <a:effectLst/>
                  <a:uLnTx/>
                  <a:uFillTx/>
                  <a:latin typeface="Arial"/>
                  <a:ea typeface="Calibri" panose="020F0502020204030204" pitchFamily="34" charset="0"/>
                  <a:cs typeface="Times New Roman" panose="02020603050405020304" pitchFamily="18" charset="0"/>
                </a:rPr>
                <a:t>Dezvoltare capacități p/u Livrarea serviciilor și</a:t>
              </a:r>
              <a:r>
                <a:rPr kumimoji="0" lang="en-US" sz="1400" b="1" i="0" u="none" strike="noStrike" kern="0" cap="none" spc="0" normalizeH="0" baseline="0" noProof="0" dirty="0">
                  <a:ln>
                    <a:noFill/>
                  </a:ln>
                  <a:solidFill>
                    <a:schemeClr val="accent1">
                      <a:lumMod val="50000"/>
                    </a:schemeClr>
                  </a:solidFill>
                  <a:effectLst/>
                  <a:uLnTx/>
                  <a:uFillTx/>
                  <a:latin typeface="Arial"/>
                  <a:ea typeface="Calibri" panose="020F0502020204030204" pitchFamily="34" charset="0"/>
                  <a:cs typeface="Times New Roman" panose="02020603050405020304" pitchFamily="18" charset="0"/>
                </a:rPr>
                <a:t> </a:t>
              </a:r>
              <a:r>
                <a:rPr kumimoji="0" lang="ro-RO" sz="1400" b="1" i="0" u="none" strike="noStrike" kern="0" cap="none" spc="0" normalizeH="0" baseline="0" noProof="0" dirty="0">
                  <a:ln>
                    <a:noFill/>
                  </a:ln>
                  <a:solidFill>
                    <a:schemeClr val="accent1">
                      <a:lumMod val="50000"/>
                    </a:schemeClr>
                  </a:solidFill>
                  <a:effectLst/>
                  <a:uLnTx/>
                  <a:uFillTx/>
                  <a:latin typeface="Arial"/>
                  <a:ea typeface="Calibri" panose="020F0502020204030204" pitchFamily="34" charset="0"/>
                  <a:cs typeface="Times New Roman" panose="02020603050405020304" pitchFamily="18" charset="0"/>
                </a:rPr>
                <a:t>Calitatea funcționării</a:t>
              </a:r>
              <a:endParaRPr kumimoji="0" lang="de-DE" sz="1400" b="0" i="0" u="none" strike="noStrike" kern="0" cap="none" spc="0" normalizeH="0" baseline="0" noProof="0" dirty="0">
                <a:ln>
                  <a:noFill/>
                </a:ln>
                <a:solidFill>
                  <a:schemeClr val="accent1">
                    <a:lumMod val="50000"/>
                  </a:schemeClr>
                </a:solidFill>
                <a:effectLst/>
                <a:uLnTx/>
                <a:uFillTx/>
                <a:latin typeface="Arial"/>
                <a:ea typeface="Calibri" panose="020F0502020204030204" pitchFamily="34" charset="0"/>
                <a:cs typeface="Times New Roman" panose="02020603050405020304" pitchFamily="18" charset="0"/>
              </a:endParaRPr>
            </a:p>
          </p:txBody>
        </p:sp>
        <p:cxnSp>
          <p:nvCxnSpPr>
            <p:cNvPr id="20" name="Gerade Verbindung mit Pfeil 26">
              <a:extLst>
                <a:ext uri="{FF2B5EF4-FFF2-40B4-BE49-F238E27FC236}">
                  <a16:creationId xmlns:a16="http://schemas.microsoft.com/office/drawing/2014/main" id="{91AB5513-EF9A-40A8-B46C-6C77EC0F6DA7}"/>
                </a:ext>
              </a:extLst>
            </p:cNvPr>
            <p:cNvCxnSpPr/>
            <p:nvPr/>
          </p:nvCxnSpPr>
          <p:spPr>
            <a:xfrm>
              <a:off x="786257" y="2199077"/>
              <a:ext cx="0" cy="1972180"/>
            </a:xfrm>
            <a:prstGeom prst="straightConnector1">
              <a:avLst/>
            </a:prstGeom>
            <a:noFill/>
            <a:ln w="76200" cap="flat" cmpd="sng" algn="ctr">
              <a:solidFill>
                <a:srgbClr val="4B859F"/>
              </a:solidFill>
              <a:prstDash val="solid"/>
              <a:miter lim="800000"/>
              <a:headEnd type="triangle" w="med" len="med"/>
              <a:tailEnd type="triangle" w="med" len="med"/>
            </a:ln>
            <a:effectLst/>
          </p:spPr>
        </p:cxnSp>
        <p:cxnSp>
          <p:nvCxnSpPr>
            <p:cNvPr id="21" name="Gerade Verbindung mit Pfeil 27">
              <a:extLst>
                <a:ext uri="{FF2B5EF4-FFF2-40B4-BE49-F238E27FC236}">
                  <a16:creationId xmlns:a16="http://schemas.microsoft.com/office/drawing/2014/main" id="{CD55D250-1534-4739-A31C-170BDD36856D}"/>
                </a:ext>
              </a:extLst>
            </p:cNvPr>
            <p:cNvCxnSpPr/>
            <p:nvPr/>
          </p:nvCxnSpPr>
          <p:spPr>
            <a:xfrm>
              <a:off x="3099479" y="3135310"/>
              <a:ext cx="11386" cy="1956308"/>
            </a:xfrm>
            <a:prstGeom prst="straightConnector1">
              <a:avLst/>
            </a:prstGeom>
            <a:noFill/>
            <a:ln w="76200" cap="flat" cmpd="sng" algn="ctr">
              <a:solidFill>
                <a:srgbClr val="4B859F"/>
              </a:solidFill>
              <a:prstDash val="solid"/>
              <a:miter lim="800000"/>
              <a:headEnd type="triangle" w="med" len="med"/>
              <a:tailEnd type="triangle" w="med" len="med"/>
            </a:ln>
            <a:effectLst/>
          </p:spPr>
        </p:cxnSp>
        <p:cxnSp>
          <p:nvCxnSpPr>
            <p:cNvPr id="22" name="Gerade Verbindung mit Pfeil 30">
              <a:extLst>
                <a:ext uri="{FF2B5EF4-FFF2-40B4-BE49-F238E27FC236}">
                  <a16:creationId xmlns:a16="http://schemas.microsoft.com/office/drawing/2014/main" id="{3C7D1BB3-E8FE-44FE-91C5-E559EDC9679C}"/>
                </a:ext>
              </a:extLst>
            </p:cNvPr>
            <p:cNvCxnSpPr/>
            <p:nvPr/>
          </p:nvCxnSpPr>
          <p:spPr>
            <a:xfrm>
              <a:off x="6766065" y="3103381"/>
              <a:ext cx="11386" cy="1959582"/>
            </a:xfrm>
            <a:prstGeom prst="straightConnector1">
              <a:avLst/>
            </a:prstGeom>
            <a:noFill/>
            <a:ln w="76200" cap="flat" cmpd="sng" algn="ctr">
              <a:solidFill>
                <a:srgbClr val="4B859F"/>
              </a:solidFill>
              <a:prstDash val="solid"/>
              <a:miter lim="800000"/>
              <a:headEnd type="triangle" w="med" len="med"/>
              <a:tailEnd type="triangle" w="med" len="med"/>
            </a:ln>
            <a:effectLst/>
          </p:spPr>
        </p:cxnSp>
      </p:grpSp>
    </p:spTree>
    <p:extLst>
      <p:ext uri="{BB962C8B-B14F-4D97-AF65-F5344CB8AC3E}">
        <p14:creationId xmlns:p14="http://schemas.microsoft.com/office/powerpoint/2010/main" val="3659779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Заголовок 1"/>
          <p:cNvSpPr>
            <a:spLocks noGrp="1"/>
          </p:cNvSpPr>
          <p:nvPr>
            <p:ph type="title"/>
          </p:nvPr>
        </p:nvSpPr>
        <p:spPr>
          <a:xfrm>
            <a:off x="778933" y="813858"/>
            <a:ext cx="10515600" cy="1325563"/>
          </a:xfrm>
        </p:spPr>
        <p:txBody>
          <a:bodyPr anchor="t">
            <a:normAutofit fontScale="90000"/>
          </a:bodyPr>
          <a:lstStyle/>
          <a:p>
            <a:br>
              <a:rPr lang="en-US" sz="3600" dirty="0">
                <a:solidFill>
                  <a:schemeClr val="accent1">
                    <a:lumMod val="50000"/>
                  </a:schemeClr>
                </a:solidFill>
              </a:rPr>
            </a:br>
            <a:r>
              <a:rPr lang="ro-RO" sz="3600" b="1" dirty="0">
                <a:solidFill>
                  <a:schemeClr val="accent1">
                    <a:lumMod val="50000"/>
                  </a:schemeClr>
                </a:solidFill>
              </a:rPr>
              <a:t>Provocări</a:t>
            </a:r>
            <a:r>
              <a:rPr lang="en-US" sz="3600" b="1" dirty="0">
                <a:solidFill>
                  <a:schemeClr val="accent1">
                    <a:lumMod val="50000"/>
                  </a:schemeClr>
                </a:solidFill>
              </a:rPr>
              <a:t>: </a:t>
            </a:r>
            <a:br>
              <a:rPr lang="en-US" sz="3600" b="1" dirty="0">
                <a:solidFill>
                  <a:schemeClr val="accent1">
                    <a:lumMod val="50000"/>
                  </a:schemeClr>
                </a:solidFill>
              </a:rPr>
            </a:br>
            <a:br>
              <a:rPr lang="en-US" sz="3600" b="1" dirty="0">
                <a:solidFill>
                  <a:schemeClr val="accent1">
                    <a:lumMod val="50000"/>
                  </a:schemeClr>
                </a:solidFill>
              </a:rPr>
            </a:br>
            <a:br>
              <a:rPr lang="en-US" sz="3600" b="1" dirty="0">
                <a:solidFill>
                  <a:schemeClr val="accent1">
                    <a:lumMod val="50000"/>
                  </a:schemeClr>
                </a:solidFill>
              </a:rPr>
            </a:br>
            <a:br>
              <a:rPr lang="en-US" sz="3600" b="1" dirty="0">
                <a:solidFill>
                  <a:schemeClr val="accent1">
                    <a:lumMod val="50000"/>
                  </a:schemeClr>
                </a:solidFill>
              </a:rPr>
            </a:br>
            <a:br>
              <a:rPr lang="en-US" sz="3600" b="1" dirty="0">
                <a:solidFill>
                  <a:schemeClr val="accent1">
                    <a:lumMod val="50000"/>
                  </a:schemeClr>
                </a:solidFill>
              </a:rPr>
            </a:br>
            <a:r>
              <a:rPr lang="en-US" sz="3600" b="1" dirty="0">
                <a:solidFill>
                  <a:schemeClr val="accent1">
                    <a:lumMod val="50000"/>
                  </a:schemeClr>
                </a:solidFill>
              </a:rPr>
              <a:t>… </a:t>
            </a:r>
            <a:r>
              <a:rPr lang="ro-RO" sz="3600" b="1" dirty="0">
                <a:solidFill>
                  <a:schemeClr val="accent1">
                    <a:lumMod val="50000"/>
                  </a:schemeClr>
                </a:solidFill>
              </a:rPr>
              <a:t>O mulțime și munca noastră zilnică</a:t>
            </a:r>
            <a:br>
              <a:rPr lang="en-US" sz="3600" b="1" dirty="0">
                <a:solidFill>
                  <a:schemeClr val="accent1">
                    <a:lumMod val="50000"/>
                  </a:schemeClr>
                </a:solidFill>
              </a:rPr>
            </a:br>
            <a:br>
              <a:rPr lang="en-US" sz="3600" b="1" dirty="0">
                <a:solidFill>
                  <a:schemeClr val="accent1">
                    <a:lumMod val="50000"/>
                  </a:schemeClr>
                </a:solidFill>
              </a:rPr>
            </a:br>
            <a:r>
              <a:rPr lang="en-US" sz="2700" b="1" dirty="0" err="1">
                <a:solidFill>
                  <a:schemeClr val="accent1">
                    <a:lumMod val="50000"/>
                  </a:schemeClr>
                </a:solidFill>
              </a:rPr>
              <a:t>cadrul</a:t>
            </a:r>
            <a:r>
              <a:rPr lang="en-US" sz="2700" b="1" dirty="0">
                <a:solidFill>
                  <a:schemeClr val="accent1">
                    <a:lumMod val="50000"/>
                  </a:schemeClr>
                </a:solidFill>
              </a:rPr>
              <a:t> juridic </a:t>
            </a:r>
            <a:r>
              <a:rPr lang="en-US" sz="2700" b="1" dirty="0" err="1">
                <a:solidFill>
                  <a:schemeClr val="accent1">
                    <a:lumMod val="50000"/>
                  </a:schemeClr>
                </a:solidFill>
              </a:rPr>
              <a:t>și</a:t>
            </a:r>
            <a:r>
              <a:rPr lang="en-US" sz="2700" b="1" dirty="0">
                <a:solidFill>
                  <a:schemeClr val="accent1">
                    <a:lumMod val="50000"/>
                  </a:schemeClr>
                </a:solidFill>
              </a:rPr>
              <a:t> de </a:t>
            </a:r>
            <a:r>
              <a:rPr lang="en-US" sz="2700" b="1" dirty="0" err="1">
                <a:solidFill>
                  <a:schemeClr val="accent1">
                    <a:lumMod val="50000"/>
                  </a:schemeClr>
                </a:solidFill>
              </a:rPr>
              <a:t>reglementare</a:t>
            </a:r>
            <a:r>
              <a:rPr lang="en-US" sz="2700" b="1" dirty="0">
                <a:solidFill>
                  <a:schemeClr val="accent1">
                    <a:lumMod val="50000"/>
                  </a:schemeClr>
                </a:solidFill>
              </a:rPr>
              <a:t>,  </a:t>
            </a:r>
            <a:r>
              <a:rPr lang="en-US" sz="2700" b="1" dirty="0" err="1">
                <a:solidFill>
                  <a:schemeClr val="accent1">
                    <a:lumMod val="50000"/>
                  </a:schemeClr>
                </a:solidFill>
              </a:rPr>
              <a:t>prioritizarea</a:t>
            </a:r>
            <a:r>
              <a:rPr lang="en-US" sz="2700" b="1" dirty="0">
                <a:solidFill>
                  <a:schemeClr val="accent1">
                    <a:lumMod val="50000"/>
                  </a:schemeClr>
                </a:solidFill>
              </a:rPr>
              <a:t> </a:t>
            </a:r>
            <a:r>
              <a:rPr lang="en-US" sz="2700" b="1" dirty="0" err="1">
                <a:solidFill>
                  <a:schemeClr val="accent1">
                    <a:lumMod val="50000"/>
                  </a:schemeClr>
                </a:solidFill>
              </a:rPr>
              <a:t>proiectelor</a:t>
            </a:r>
            <a:r>
              <a:rPr lang="en-US" sz="2700" b="1" dirty="0">
                <a:solidFill>
                  <a:schemeClr val="accent1">
                    <a:lumMod val="50000"/>
                  </a:schemeClr>
                </a:solidFill>
              </a:rPr>
              <a:t>,  </a:t>
            </a:r>
            <a:r>
              <a:rPr lang="en-US" sz="2700" b="1" dirty="0" err="1">
                <a:solidFill>
                  <a:schemeClr val="accent1">
                    <a:lumMod val="50000"/>
                  </a:schemeClr>
                </a:solidFill>
              </a:rPr>
              <a:t>provocările</a:t>
            </a:r>
            <a:r>
              <a:rPr lang="ro-RO" sz="2700" b="1" dirty="0">
                <a:solidFill>
                  <a:schemeClr val="accent1">
                    <a:lumMod val="50000"/>
                  </a:schemeClr>
                </a:solidFill>
              </a:rPr>
              <a:t> </a:t>
            </a:r>
            <a:r>
              <a:rPr lang="en-US" sz="2700" b="1" dirty="0" err="1">
                <a:solidFill>
                  <a:schemeClr val="accent1">
                    <a:lumMod val="50000"/>
                  </a:schemeClr>
                </a:solidFill>
              </a:rPr>
              <a:t>sectorului</a:t>
            </a:r>
            <a:r>
              <a:rPr lang="en-US" sz="2700" b="1" dirty="0">
                <a:solidFill>
                  <a:schemeClr val="accent1">
                    <a:lumMod val="50000"/>
                  </a:schemeClr>
                </a:solidFill>
              </a:rPr>
              <a:t> </a:t>
            </a:r>
            <a:r>
              <a:rPr lang="en-US" sz="2700" b="1" dirty="0" err="1">
                <a:solidFill>
                  <a:schemeClr val="accent1">
                    <a:lumMod val="50000"/>
                  </a:schemeClr>
                </a:solidFill>
              </a:rPr>
              <a:t>privat</a:t>
            </a:r>
            <a:r>
              <a:rPr lang="en-US" sz="2700" b="1" dirty="0">
                <a:solidFill>
                  <a:schemeClr val="accent1">
                    <a:lumMod val="50000"/>
                  </a:schemeClr>
                </a:solidFill>
              </a:rPr>
              <a:t> legate de </a:t>
            </a:r>
            <a:r>
              <a:rPr lang="ro-RO" sz="2700" b="1" dirty="0">
                <a:solidFill>
                  <a:schemeClr val="accent1">
                    <a:lumMod val="50000"/>
                  </a:schemeClr>
                </a:solidFill>
              </a:rPr>
              <a:t>achiziții</a:t>
            </a:r>
            <a:r>
              <a:rPr lang="en-US" sz="2700" b="1" dirty="0">
                <a:solidFill>
                  <a:schemeClr val="accent1">
                    <a:lumMod val="50000"/>
                  </a:schemeClr>
                </a:solidFill>
              </a:rPr>
              <a:t>,  </a:t>
            </a:r>
            <a:r>
              <a:rPr lang="en-US" sz="2700" b="1" dirty="0" err="1">
                <a:solidFill>
                  <a:schemeClr val="accent1">
                    <a:lumMod val="50000"/>
                  </a:schemeClr>
                </a:solidFill>
              </a:rPr>
              <a:t>autorizații</a:t>
            </a:r>
            <a:r>
              <a:rPr lang="en-US" sz="2700" b="1" dirty="0">
                <a:solidFill>
                  <a:schemeClr val="accent1">
                    <a:lumMod val="50000"/>
                  </a:schemeClr>
                </a:solidFill>
              </a:rPr>
              <a:t>,  </a:t>
            </a:r>
            <a:r>
              <a:rPr lang="en-US" sz="2700" b="1" dirty="0" err="1">
                <a:solidFill>
                  <a:schemeClr val="accent1">
                    <a:lumMod val="50000"/>
                  </a:schemeClr>
                </a:solidFill>
              </a:rPr>
              <a:t>estimări</a:t>
            </a:r>
            <a:r>
              <a:rPr lang="en-US" sz="2700" b="1" dirty="0">
                <a:solidFill>
                  <a:schemeClr val="accent1">
                    <a:lumMod val="50000"/>
                  </a:schemeClr>
                </a:solidFill>
              </a:rPr>
              <a:t> de </a:t>
            </a:r>
            <a:r>
              <a:rPr lang="en-US" sz="2700" b="1" dirty="0" err="1">
                <a:solidFill>
                  <a:schemeClr val="accent1">
                    <a:lumMod val="50000"/>
                  </a:schemeClr>
                </a:solidFill>
              </a:rPr>
              <a:t>costuri</a:t>
            </a:r>
            <a:r>
              <a:rPr lang="en-US" sz="2700" b="1" dirty="0">
                <a:solidFill>
                  <a:schemeClr val="accent1">
                    <a:lumMod val="50000"/>
                  </a:schemeClr>
                </a:solidFill>
              </a:rPr>
              <a:t>,  </a:t>
            </a:r>
            <a:r>
              <a:rPr lang="en-US" sz="2700" b="1" dirty="0" err="1">
                <a:solidFill>
                  <a:schemeClr val="accent1">
                    <a:lumMod val="50000"/>
                  </a:schemeClr>
                </a:solidFill>
              </a:rPr>
              <a:t>cursul</a:t>
            </a:r>
            <a:r>
              <a:rPr lang="en-US" sz="2700" b="1" dirty="0">
                <a:solidFill>
                  <a:schemeClr val="accent1">
                    <a:lumMod val="50000"/>
                  </a:schemeClr>
                </a:solidFill>
              </a:rPr>
              <a:t> de </a:t>
            </a:r>
            <a:r>
              <a:rPr lang="en-US" sz="2700" b="1" dirty="0" err="1">
                <a:solidFill>
                  <a:schemeClr val="accent1">
                    <a:lumMod val="50000"/>
                  </a:schemeClr>
                </a:solidFill>
              </a:rPr>
              <a:t>schimb</a:t>
            </a:r>
            <a:r>
              <a:rPr lang="en-US" sz="2700" b="1" dirty="0">
                <a:solidFill>
                  <a:schemeClr val="accent1">
                    <a:lumMod val="50000"/>
                  </a:schemeClr>
                </a:solidFill>
              </a:rPr>
              <a:t>,  </a:t>
            </a:r>
            <a:r>
              <a:rPr lang="en-US" sz="2700" b="1" dirty="0" err="1">
                <a:solidFill>
                  <a:schemeClr val="accent1">
                    <a:lumMod val="50000"/>
                  </a:schemeClr>
                </a:solidFill>
              </a:rPr>
              <a:t>nicio</a:t>
            </a:r>
            <a:r>
              <a:rPr lang="en-US" sz="2700" b="1" dirty="0">
                <a:solidFill>
                  <a:schemeClr val="accent1">
                    <a:lumMod val="50000"/>
                  </a:schemeClr>
                </a:solidFill>
              </a:rPr>
              <a:t> </a:t>
            </a:r>
            <a:r>
              <a:rPr lang="en-US" sz="2700" b="1" dirty="0" err="1">
                <a:solidFill>
                  <a:schemeClr val="accent1">
                    <a:lumMod val="50000"/>
                  </a:schemeClr>
                </a:solidFill>
              </a:rPr>
              <a:t>obligație</a:t>
            </a:r>
            <a:r>
              <a:rPr lang="en-US" sz="2700" b="1" dirty="0">
                <a:solidFill>
                  <a:schemeClr val="accent1">
                    <a:lumMod val="50000"/>
                  </a:schemeClr>
                </a:solidFill>
              </a:rPr>
              <a:t> de </a:t>
            </a:r>
            <a:r>
              <a:rPr lang="en-US" sz="2700" b="1" dirty="0" err="1">
                <a:solidFill>
                  <a:schemeClr val="accent1">
                    <a:lumMod val="50000"/>
                  </a:schemeClr>
                </a:solidFill>
              </a:rPr>
              <a:t>conectare</a:t>
            </a:r>
            <a:r>
              <a:rPr lang="en-US" sz="2700" b="1" dirty="0">
                <a:solidFill>
                  <a:schemeClr val="accent1">
                    <a:lumMod val="50000"/>
                  </a:schemeClr>
                </a:solidFill>
              </a:rPr>
              <a:t>,  date de </a:t>
            </a:r>
            <a:r>
              <a:rPr lang="en-US" sz="2700" b="1" dirty="0" err="1">
                <a:solidFill>
                  <a:schemeClr val="accent1">
                    <a:lumMod val="50000"/>
                  </a:schemeClr>
                </a:solidFill>
              </a:rPr>
              <a:t>recensământ</a:t>
            </a:r>
            <a:r>
              <a:rPr lang="en-US" sz="2700" b="1" dirty="0">
                <a:solidFill>
                  <a:schemeClr val="accent1">
                    <a:lumMod val="50000"/>
                  </a:schemeClr>
                </a:solidFill>
              </a:rPr>
              <a:t>,  </a:t>
            </a:r>
            <a:r>
              <a:rPr lang="en-US" sz="2700" b="1" dirty="0" err="1">
                <a:solidFill>
                  <a:schemeClr val="accent1">
                    <a:lumMod val="50000"/>
                  </a:schemeClr>
                </a:solidFill>
              </a:rPr>
              <a:t>capacități</a:t>
            </a:r>
            <a:r>
              <a:rPr lang="en-US" sz="2700" b="1" dirty="0">
                <a:solidFill>
                  <a:schemeClr val="accent1">
                    <a:lumMod val="50000"/>
                  </a:schemeClr>
                </a:solidFill>
              </a:rPr>
              <a:t> de </a:t>
            </a:r>
            <a:r>
              <a:rPr lang="en-US" sz="2700" b="1" dirty="0" err="1">
                <a:solidFill>
                  <a:schemeClr val="accent1">
                    <a:lumMod val="50000"/>
                  </a:schemeClr>
                </a:solidFill>
              </a:rPr>
              <a:t>cofinanțare</a:t>
            </a:r>
            <a:r>
              <a:rPr lang="en-US" sz="2700" b="1" dirty="0">
                <a:solidFill>
                  <a:schemeClr val="accent1">
                    <a:lumMod val="50000"/>
                  </a:schemeClr>
                </a:solidFill>
              </a:rPr>
              <a:t> locale, </a:t>
            </a:r>
            <a:r>
              <a:rPr lang="en-US" sz="2700" b="1" dirty="0" err="1">
                <a:solidFill>
                  <a:schemeClr val="accent1">
                    <a:lumMod val="50000"/>
                  </a:schemeClr>
                </a:solidFill>
              </a:rPr>
              <a:t>finanțare</a:t>
            </a:r>
            <a:r>
              <a:rPr lang="en-US" sz="2700" b="1" dirty="0">
                <a:solidFill>
                  <a:schemeClr val="accent1">
                    <a:lumMod val="50000"/>
                  </a:schemeClr>
                </a:solidFill>
              </a:rPr>
              <a:t> </a:t>
            </a:r>
            <a:r>
              <a:rPr lang="en-US" sz="2700" b="1" dirty="0" err="1">
                <a:solidFill>
                  <a:schemeClr val="accent1">
                    <a:lumMod val="50000"/>
                  </a:schemeClr>
                </a:solidFill>
              </a:rPr>
              <a:t>națională</a:t>
            </a:r>
            <a:r>
              <a:rPr lang="en-US" sz="2700" b="1" dirty="0">
                <a:solidFill>
                  <a:schemeClr val="accent1">
                    <a:lumMod val="50000"/>
                  </a:schemeClr>
                </a:solidFill>
              </a:rPr>
              <a:t> </a:t>
            </a:r>
            <a:r>
              <a:rPr lang="en-US" sz="2700" b="1" dirty="0" err="1">
                <a:solidFill>
                  <a:schemeClr val="accent1">
                    <a:lumMod val="50000"/>
                  </a:schemeClr>
                </a:solidFill>
              </a:rPr>
              <a:t>și</a:t>
            </a:r>
            <a:r>
              <a:rPr lang="en-US" sz="2700" b="1" dirty="0">
                <a:solidFill>
                  <a:schemeClr val="accent1">
                    <a:lumMod val="50000"/>
                  </a:schemeClr>
                </a:solidFill>
              </a:rPr>
              <a:t> </a:t>
            </a:r>
            <a:r>
              <a:rPr lang="en-US" sz="2700" b="1" dirty="0" err="1">
                <a:solidFill>
                  <a:schemeClr val="accent1">
                    <a:lumMod val="50000"/>
                  </a:schemeClr>
                </a:solidFill>
              </a:rPr>
              <a:t>internațională</a:t>
            </a:r>
            <a:r>
              <a:rPr lang="en-US" sz="2700" b="1" dirty="0">
                <a:solidFill>
                  <a:schemeClr val="accent1">
                    <a:lumMod val="50000"/>
                  </a:schemeClr>
                </a:solidFill>
              </a:rPr>
              <a:t>,  </a:t>
            </a:r>
            <a:r>
              <a:rPr lang="en-US" sz="2700" b="1" dirty="0" err="1">
                <a:solidFill>
                  <a:schemeClr val="accent1">
                    <a:lumMod val="50000"/>
                  </a:schemeClr>
                </a:solidFill>
              </a:rPr>
              <a:t>durat</a:t>
            </a:r>
            <a:r>
              <a:rPr lang="ro-RO" sz="2700" b="1" dirty="0">
                <a:solidFill>
                  <a:schemeClr val="accent1">
                    <a:lumMod val="50000"/>
                  </a:schemeClr>
                </a:solidFill>
              </a:rPr>
              <a:t>a</a:t>
            </a:r>
            <a:r>
              <a:rPr lang="en-US" sz="2700" b="1" dirty="0">
                <a:solidFill>
                  <a:schemeClr val="accent1">
                    <a:lumMod val="50000"/>
                  </a:schemeClr>
                </a:solidFill>
              </a:rPr>
              <a:t> </a:t>
            </a:r>
            <a:r>
              <a:rPr lang="en-US" sz="2700" b="1" dirty="0" err="1">
                <a:solidFill>
                  <a:schemeClr val="accent1">
                    <a:lumMod val="50000"/>
                  </a:schemeClr>
                </a:solidFill>
              </a:rPr>
              <a:t>oficial</a:t>
            </a:r>
            <a:r>
              <a:rPr lang="ro-RO" sz="2700" b="1" dirty="0">
                <a:solidFill>
                  <a:schemeClr val="accent1">
                    <a:lumMod val="50000"/>
                  </a:schemeClr>
                </a:solidFill>
              </a:rPr>
              <a:t>ă</a:t>
            </a:r>
            <a:r>
              <a:rPr lang="en-US" sz="2700" b="1" dirty="0">
                <a:solidFill>
                  <a:schemeClr val="accent1">
                    <a:lumMod val="50000"/>
                  </a:schemeClr>
                </a:solidFill>
              </a:rPr>
              <a:t> a </a:t>
            </a:r>
            <a:r>
              <a:rPr lang="en-US" sz="2700" b="1" dirty="0" err="1">
                <a:solidFill>
                  <a:schemeClr val="accent1">
                    <a:lumMod val="50000"/>
                  </a:schemeClr>
                </a:solidFill>
              </a:rPr>
              <a:t>proiectelor</a:t>
            </a:r>
            <a:r>
              <a:rPr lang="en-US" sz="2700" b="1" dirty="0">
                <a:solidFill>
                  <a:schemeClr val="accent1">
                    <a:lumMod val="50000"/>
                  </a:schemeClr>
                </a:solidFill>
              </a:rPr>
              <a:t>,  </a:t>
            </a:r>
            <a:r>
              <a:rPr lang="en-US" sz="2700" b="1" dirty="0" err="1">
                <a:solidFill>
                  <a:schemeClr val="accent1">
                    <a:lumMod val="50000"/>
                  </a:schemeClr>
                </a:solidFill>
              </a:rPr>
              <a:t>prețurile</a:t>
            </a:r>
            <a:r>
              <a:rPr lang="en-US" sz="2700" b="1" dirty="0">
                <a:solidFill>
                  <a:schemeClr val="accent1">
                    <a:lumMod val="50000"/>
                  </a:schemeClr>
                </a:solidFill>
              </a:rPr>
              <a:t> de pe </a:t>
            </a:r>
            <a:r>
              <a:rPr lang="en-US" sz="2700" b="1" dirty="0" err="1">
                <a:solidFill>
                  <a:schemeClr val="accent1">
                    <a:lumMod val="50000"/>
                  </a:schemeClr>
                </a:solidFill>
              </a:rPr>
              <a:t>piața</a:t>
            </a:r>
            <a:r>
              <a:rPr lang="en-US" sz="2700" b="1" dirty="0">
                <a:solidFill>
                  <a:schemeClr val="accent1">
                    <a:lumMod val="50000"/>
                  </a:schemeClr>
                </a:solidFill>
              </a:rPr>
              <a:t> </a:t>
            </a:r>
            <a:r>
              <a:rPr lang="en-US" sz="2700" b="1" dirty="0" err="1">
                <a:solidFill>
                  <a:schemeClr val="accent1">
                    <a:lumMod val="50000"/>
                  </a:schemeClr>
                </a:solidFill>
              </a:rPr>
              <a:t>construcțiilor</a:t>
            </a:r>
            <a:r>
              <a:rPr lang="en-US" sz="2700" b="1" dirty="0">
                <a:solidFill>
                  <a:schemeClr val="accent1">
                    <a:lumMod val="50000"/>
                  </a:schemeClr>
                </a:solidFill>
              </a:rPr>
              <a:t>,  ... </a:t>
            </a:r>
            <a:br>
              <a:rPr lang="en-US" sz="3600" b="1" dirty="0">
                <a:solidFill>
                  <a:schemeClr val="accent1">
                    <a:lumMod val="50000"/>
                  </a:schemeClr>
                </a:solidFill>
              </a:rPr>
            </a:br>
            <a:endParaRPr lang="ru-RU" sz="3600" dirty="0">
              <a:solidFill>
                <a:schemeClr val="accent1">
                  <a:lumMod val="50000"/>
                </a:schemeClr>
              </a:solidFill>
            </a:endParaRPr>
          </a:p>
        </p:txBody>
      </p:sp>
    </p:spTree>
    <p:extLst>
      <p:ext uri="{BB962C8B-B14F-4D97-AF65-F5344CB8AC3E}">
        <p14:creationId xmlns:p14="http://schemas.microsoft.com/office/powerpoint/2010/main" val="85710732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236</Words>
  <Application>Microsoft Office PowerPoint</Application>
  <PresentationFormat>Widescreen</PresentationFormat>
  <Paragraphs>127</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Narrow</vt:lpstr>
      <vt:lpstr>Calibri</vt:lpstr>
      <vt:lpstr>Calibri Light</vt:lpstr>
      <vt:lpstr>Times New Roman</vt:lpstr>
      <vt:lpstr>Wingdings</vt:lpstr>
      <vt:lpstr>Тема Office</vt:lpstr>
      <vt:lpstr>  Proiectul Modernizarea Serviciilor Publice Locale în Republica Moldova  Aspecte cheie     Dietrich HAHN, GIZ - Noiembrie 2021</vt:lpstr>
      <vt:lpstr> Obiectiv: Condiții cadru îmbunătățite …  - pentru o implementare orientată către cetățeni  - a politicii de dezvoltare regională  - în sectoarele prioritare de furnizare a serviciilor publice locale   Aprovizionare cu apă și canalizare    Managementul deșeurilor solide   Eficiența energetică     Drumuri locale și regionale  Durata:  2010 – 2021, Etapele 1+2 Buget:   ~87 Mil. Euro în total       din care ~50 Mil. Euro pentru infrastructură    (proiectare tehnică, lucrări construcție, supraveghere, ...)</vt:lpstr>
      <vt:lpstr> Abordare: Cadru instituțional de bază…  Cooperare, fără structuri paralele de proiect   MIDR Ministerul Infrastructurii și Dezvoltării Regionale  CRD-uri Consiliile Regionale p/u Dezvoltare și Comisiile Sectoriale ADR-uri Agențiile de Dezvoltare Regională  AAP, AMAC, UTM, … Parteneri locali și  Benificiarii investițiilor de infrastructură </vt:lpstr>
      <vt:lpstr> Abordare: model “Fermoar”  Dezvoltarea de proiecte  prin intermediul  planificării regionale cu ADR-uri, CRD-uri   Finanțare Locală   și  din partea partenerilor de dezvoltare </vt:lpstr>
      <vt:lpstr> Abordare: Cicluri</vt:lpstr>
      <vt:lpstr> Abordare: Portofoliu de proiecte  Planificare și Programare Regional Sectorială  Stabilire priorități și selectare   &gt;  Sfera de aplicare,    pre-fezabilitate, fezabilitate, …</vt:lpstr>
      <vt:lpstr>Proiectele Uniunii Europene  de Arovizionare cu Apă și Canalizare 2018 - 2021</vt:lpstr>
      <vt:lpstr> Abordare: 5 piloni-model de intervenție </vt:lpstr>
      <vt:lpstr> Provocări:      … O mulțime și munca noastră zilnică  cadrul juridic și de reglementare,  prioritizarea proiectelor,  provocările sectorului privat legate de achiziții,  autorizații,  estimări de costuri,  cursul de schimb,  nicio obligație de conectare,  date de recensământ,  capacități de cofinanțare locale, finanțare națională și internațională,  durata oficială a proiectelor,  prețurile de pe piața construcțiilor,  ...  </vt:lpstr>
      <vt:lpstr>PowerPoint Presentation</vt:lpstr>
      <vt:lpstr>   Vă mulțumesc  pentru atenție   În calitate de întreprindere federală, GIZ sprijină Guvernul Germaniei în realizarea obiectivelor sale în domeniul cooperării internaționale pentru dezvoltare durabilă.  Publicat de Deutsche Gesellschaft für Internationale Zusammenarbeit (GIZ) GmbH   Sediile înregistrate, Bonn și Eschborn, Germania  Proiectul “Modernizarea Serviciilor Publice Locale în Republica Moldova”  Chișinău, str. Bernardazzi 66 T  + 373 22 22-83-19 F  + 373 22 00-02-38 I    www.giz.de, www.serviciilocale.md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Hahn, Dietrich GIZ MD</cp:lastModifiedBy>
  <cp:revision>73</cp:revision>
  <cp:lastPrinted>2021-11-09T10:12:52Z</cp:lastPrinted>
  <dcterms:created xsi:type="dcterms:W3CDTF">2021-10-29T12:30:29Z</dcterms:created>
  <dcterms:modified xsi:type="dcterms:W3CDTF">2021-11-09T12:18:05Z</dcterms:modified>
</cp:coreProperties>
</file>