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280" r:id="rId2"/>
    <p:sldId id="412" r:id="rId3"/>
    <p:sldId id="295" r:id="rId4"/>
    <p:sldId id="397" r:id="rId5"/>
    <p:sldId id="393" r:id="rId6"/>
    <p:sldId id="398" r:id="rId7"/>
    <p:sldId id="296" r:id="rId8"/>
    <p:sldId id="301" r:id="rId9"/>
    <p:sldId id="400" r:id="rId10"/>
    <p:sldId id="406" r:id="rId11"/>
    <p:sldId id="403" r:id="rId12"/>
    <p:sldId id="402" r:id="rId13"/>
    <p:sldId id="401" r:id="rId14"/>
    <p:sldId id="407" r:id="rId15"/>
    <p:sldId id="399" r:id="rId16"/>
    <p:sldId id="408" r:id="rId17"/>
    <p:sldId id="409" r:id="rId18"/>
    <p:sldId id="411" r:id="rId19"/>
    <p:sldId id="299" r:id="rId20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6C4"/>
    <a:srgbClr val="3333CC"/>
    <a:srgbClr val="000F2E"/>
    <a:srgbClr val="6E6452"/>
    <a:srgbClr val="E5DBA1"/>
    <a:srgbClr val="BABA93"/>
    <a:srgbClr val="BABB93"/>
    <a:srgbClr val="DEDEA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109" d="100"/>
          <a:sy n="109" d="100"/>
        </p:scale>
        <p:origin x="1638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09/07/2019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09/07/2019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33.jpe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Curs de instruire pentru angajații operatorilor „Apă-Canal”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FF0000"/>
                </a:solidFill>
              </a:rPr>
              <a:t>Modulul 17: 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x-none" b="1" dirty="0">
                <a:solidFill>
                  <a:srgbClr val="002060"/>
                </a:solidFill>
              </a:rPr>
              <a:t>Managementul și exploatarea stațiilor de epurare a apelor uzate și stațiilor de tratare a apei naturale</a:t>
            </a:r>
            <a:br>
              <a:rPr lang="x-none" b="1" dirty="0"/>
            </a:br>
            <a:br>
              <a:rPr lang="x-none" b="1" dirty="0"/>
            </a:br>
            <a:r>
              <a:rPr lang="ro-RO" altLang="en-US" sz="2000" b="1" dirty="0">
                <a:solidFill>
                  <a:srgbClr val="FF0000"/>
                </a:solidFill>
              </a:rPr>
              <a:t>Sesiunea 4</a:t>
            </a:r>
            <a:r>
              <a:rPr lang="en-US" altLang="en-US" b="1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dirty="0">
                <a:solidFill>
                  <a:srgbClr val="002060"/>
                </a:solidFill>
              </a:rPr>
              <a:t>Structura organizatorică a Sectorului de exploatare a stațiilor de epurare a apelor uzate și stațiilor de tratare a apelor naturale</a:t>
            </a:r>
            <a:br>
              <a:rPr lang="en-US" dirty="0"/>
            </a:b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>
                <a:solidFill>
                  <a:srgbClr val="002060"/>
                </a:solidFill>
              </a:rPr>
              <a:t>Expert,  Rusnac Arcadie</a:t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SA ”Apă – Canal Chișinău”</a:t>
            </a:r>
            <a:br>
              <a:rPr lang="ro-RO" sz="1800" b="1" i="1" dirty="0">
                <a:solidFill>
                  <a:srgbClr val="002060"/>
                </a:solidFill>
              </a:rPr>
            </a:b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8-9-10</a:t>
            </a:r>
            <a:r>
              <a:rPr lang="ro-RO" sz="1600" b="1" dirty="0">
                <a:solidFill>
                  <a:srgbClr val="002060"/>
                </a:solidFill>
              </a:rPr>
              <a:t>iu</a:t>
            </a:r>
            <a:r>
              <a:rPr lang="en-US" sz="1600" b="1" dirty="0">
                <a:solidFill>
                  <a:srgbClr val="002060"/>
                </a:solidFill>
              </a:rPr>
              <a:t>l</a:t>
            </a:r>
            <a:r>
              <a:rPr lang="ro-RO" sz="1600" b="1" dirty="0">
                <a:solidFill>
                  <a:srgbClr val="002060"/>
                </a:solidFill>
              </a:rPr>
              <a:t>ie 2019,  Chișinău</a:t>
            </a: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570F5F5-F33D-41E0-B085-07D80AAD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342" y="1649368"/>
            <a:ext cx="6743700" cy="2114550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FED1E-2A71-401E-90D2-01D12FB2F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729" y="3626638"/>
            <a:ext cx="6638925" cy="1943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53362-3E98-487E-B3B2-F4CB8EA59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9966" y="5549397"/>
            <a:ext cx="66484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43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2436E-A37D-4E34-9EAB-1A2968F55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8" y="2287955"/>
            <a:ext cx="6715125" cy="3371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37E9EBF1-408B-485F-8D72-C2D81D83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898996"/>
            <a:ext cx="7776000" cy="38160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752182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4983FCC5-FD63-44ED-A35A-6D57AE69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55" y="1649368"/>
            <a:ext cx="8013583" cy="1971675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59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510B9B47-A568-445D-B222-45089C8D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1600" b="1" dirty="0"/>
              <a:t>Regulamentul Grupul </a:t>
            </a:r>
            <a:r>
              <a:rPr lang="ro-RO" sz="1600" b="1" dirty="0" err="1"/>
              <a:t>staţii</a:t>
            </a:r>
            <a:r>
              <a:rPr lang="ro-RO" sz="1600" b="1" dirty="0"/>
              <a:t> de epurare Vadul lui Vodă al DAUVV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E0E5BBE1-92FE-4F92-BAD2-71411DE6E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65662" y="2101127"/>
            <a:ext cx="5777443" cy="39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79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7FE9B260-4DFC-45AC-A253-3A6179346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63782" y="1625784"/>
            <a:ext cx="7162800" cy="19961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A1A9B-C5CE-4BB8-8E9F-9FC0EDC67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029" y="3621974"/>
            <a:ext cx="6899563" cy="26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01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C5DA6-BC27-4226-844E-8BA58EE09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5" y="1647824"/>
            <a:ext cx="7443567" cy="46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14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411E4-5140-4869-9AAD-8CF045B70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22" y="1625784"/>
            <a:ext cx="7519059" cy="13311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DADA2-658A-4FBD-92E1-8E51D6F66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260" y="2956956"/>
            <a:ext cx="5000625" cy="542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636A06-253A-4E93-BC33-FB1112270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3499881"/>
            <a:ext cx="7412181" cy="20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797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6AC7D-6143-44CC-B808-4B0A6F693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26" y="1845308"/>
            <a:ext cx="7257269" cy="29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09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6EBA491-ABCA-4D2F-ABBB-C002ECBC6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07" y="1532623"/>
            <a:ext cx="8514608" cy="5048378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930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09/07/2019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Курс повышения квалификации работников операторов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>„Apă-Canal”</a:t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FF0000"/>
                </a:solidFill>
              </a:rPr>
              <a:t>Modulul 17: </a:t>
            </a:r>
            <a:r>
              <a:rPr lang="ru-RU" b="1" dirty="0">
                <a:solidFill>
                  <a:srgbClr val="002060"/>
                </a:solidFill>
              </a:rPr>
              <a:t>Менеджмент и эксплуатация Очистных сооружений канализации и Водопроводных очистных сооружений</a:t>
            </a:r>
            <a:br>
              <a:rPr lang="x-none" b="1" dirty="0"/>
            </a:br>
            <a:r>
              <a:rPr lang="ro-RO" altLang="en-US" sz="2000" b="1" dirty="0">
                <a:solidFill>
                  <a:srgbClr val="FF0000"/>
                </a:solidFill>
              </a:rPr>
              <a:t>Sesiunea 4</a:t>
            </a:r>
            <a:r>
              <a:rPr lang="en-US" altLang="en-US" b="1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alt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Организационная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Структура участков эксплуатация Очистных сооружений канализации и Водопроводных очистных сооружений</a:t>
            </a:r>
            <a:br>
              <a:rPr lang="x-none" b="1" dirty="0"/>
            </a:br>
            <a:r>
              <a:rPr lang="ro-RO" sz="1800" b="1" i="1" dirty="0">
                <a:solidFill>
                  <a:srgbClr val="002060"/>
                </a:solidFill>
              </a:rPr>
              <a:t>Rusnac Arcadie</a:t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SA ”Apă – Canal Chișinău”</a:t>
            </a:r>
            <a:br>
              <a:rPr lang="ro-RO" sz="1800" b="1" i="1" dirty="0">
                <a:solidFill>
                  <a:srgbClr val="002060"/>
                </a:solidFill>
              </a:rPr>
            </a:b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8</a:t>
            </a:r>
            <a:r>
              <a:rPr lang="ro-RO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9</a:t>
            </a:r>
            <a:r>
              <a:rPr lang="ro-RO" sz="1600" b="1" dirty="0">
                <a:solidFill>
                  <a:srgbClr val="002060"/>
                </a:solidFill>
              </a:rPr>
              <a:t> – </a:t>
            </a:r>
            <a:r>
              <a:rPr lang="ru-RU" sz="1600" b="1" dirty="0">
                <a:solidFill>
                  <a:srgbClr val="002060"/>
                </a:solidFill>
              </a:rPr>
              <a:t>10</a:t>
            </a:r>
            <a:r>
              <a:rPr lang="ro-RO" sz="1600" b="1" dirty="0">
                <a:solidFill>
                  <a:srgbClr val="002060"/>
                </a:solidFill>
              </a:rPr>
              <a:t> iu</a:t>
            </a:r>
            <a:r>
              <a:rPr lang="en-US" sz="1600" b="1" dirty="0">
                <a:solidFill>
                  <a:srgbClr val="002060"/>
                </a:solidFill>
              </a:rPr>
              <a:t>l</a:t>
            </a:r>
            <a:r>
              <a:rPr lang="ro-RO" sz="1600" b="1" dirty="0">
                <a:solidFill>
                  <a:srgbClr val="002060"/>
                </a:solidFill>
              </a:rPr>
              <a:t>ie 2019,  Chișinău</a:t>
            </a: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0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8" b="-2238"/>
          <a:stretch/>
        </p:blipFill>
        <p:spPr>
          <a:xfrm>
            <a:off x="211015" y="448408"/>
            <a:ext cx="8678008" cy="6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3B440-7CB1-4716-97AB-6D16EAFB9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28774"/>
            <a:ext cx="9144000" cy="44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92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3CFC8D-A85E-489A-8237-5FAAACCD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381726"/>
          </a:xfrm>
        </p:spPr>
        <p:txBody>
          <a:bodyPr/>
          <a:lstStyle/>
          <a:p>
            <a:r>
              <a:rPr lang="en-US" sz="1600" b="1" dirty="0" err="1">
                <a:solidFill>
                  <a:schemeClr val="tx1"/>
                </a:solidFill>
              </a:rPr>
              <a:t>Regulamentul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Departamentului</a:t>
            </a:r>
            <a:r>
              <a:rPr lang="en-US" sz="1600" b="1" dirty="0">
                <a:solidFill>
                  <a:schemeClr val="tx1"/>
                </a:solidFill>
              </a:rPr>
              <a:t> ap</a:t>
            </a:r>
            <a:r>
              <a:rPr lang="ro-RO" sz="1600" b="1" dirty="0">
                <a:solidFill>
                  <a:schemeClr val="tx1"/>
                </a:solidFill>
              </a:rPr>
              <a:t>ă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Vadul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lu</a:t>
            </a:r>
            <a:r>
              <a:rPr lang="ro-RO" sz="1600" b="1" dirty="0">
                <a:solidFill>
                  <a:schemeClr val="tx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Vod</a:t>
            </a:r>
            <a:r>
              <a:rPr lang="ro-RO" sz="1600" b="1" dirty="0">
                <a:solidFill>
                  <a:schemeClr val="tx1"/>
                </a:solidFill>
              </a:rPr>
              <a:t>ă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75D7C1-EF28-42F2-9BDF-4F159E5D7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912" y="1864926"/>
            <a:ext cx="4554177" cy="4628128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768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D679CFA-13B1-424E-91DC-0F47B8492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94" y="1845308"/>
            <a:ext cx="6762750" cy="4126505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37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790BC4F-DC27-400C-8250-D95E29967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679" y="1792288"/>
            <a:ext cx="6320643" cy="4471987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33C976-A945-4D05-987F-E2CC79198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86" y="1625784"/>
            <a:ext cx="6705600" cy="800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978AAD-B997-42CC-BE85-DEC4BD676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529" y="2519045"/>
            <a:ext cx="6591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14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09/07/2019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2D397D54-BC2D-46B3-98F3-F26CBE81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63782" y="1649368"/>
            <a:ext cx="68770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120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2234</TotalTime>
  <Words>98</Words>
  <Application>Microsoft Office PowerPoint</Application>
  <PresentationFormat>Expunere pe ecran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Times New Roman</vt:lpstr>
      <vt:lpstr>GIZ_Banner_Kopfzeile-Ausland (3)</vt:lpstr>
      <vt:lpstr>Curs de instruire pentru angajații operatorilor „Apă-Canal”  Modulul 17:  Managementul și exploatarea stațiilor de epurare a apelor uzate și stațiilor de tratare a apei naturale  Sesiunea 4:  Structura organizatorică a Sectorului de exploatare a stațiilor de epurare a apelor uzate și stațiilor de tratare a apelor naturale  Expert,  Rusnac Arcadie SA ”Apă – Canal Chișinău”  8-9-10iulie 2019,  Chișinău</vt:lpstr>
      <vt:lpstr>Курс повышения квалификации работников операторов „Apă-Canal” Modulul 17: Менеджмент и эксплуатация Очистных сооружений канализации и Водопроводных очистных сооружений Sesiunea 4:  Организационная Структура участков эксплуатация Очистных сооружений канализации и Водопроводных очистных сооружений Rusnac Arcadie SA ”Apă – Canal Chișinău”  8 – 9 – 10 iulie 2019,  Chișinău</vt:lpstr>
      <vt:lpstr>Prezentare PowerPoint</vt:lpstr>
      <vt:lpstr>Prezentare PowerPoint</vt:lpstr>
      <vt:lpstr>Regulamentul Departamentului apă Vadul lui Vodă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Regulamentul Grupul staţii de epurare Vadul lui Vodă al DAUVV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Rusnac Arcadie Ion</cp:lastModifiedBy>
  <cp:revision>328</cp:revision>
  <cp:lastPrinted>2017-06-05T10:38:21Z</cp:lastPrinted>
  <dcterms:created xsi:type="dcterms:W3CDTF">2013-09-05T11:54:56Z</dcterms:created>
  <dcterms:modified xsi:type="dcterms:W3CDTF">2019-07-09T13:02:23Z</dcterms:modified>
</cp:coreProperties>
</file>