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23" r:id="rId10"/>
    <p:sldId id="424" r:id="rId11"/>
    <p:sldId id="410" r:id="rId12"/>
    <p:sldId id="406" r:id="rId1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385" autoAdjust="0"/>
  </p:normalViewPr>
  <p:slideViewPr>
    <p:cSldViewPr snapToGrid="0">
      <p:cViewPr varScale="1">
        <p:scale>
          <a:sx n="106" d="100"/>
          <a:sy n="106" d="100"/>
        </p:scale>
        <p:origin x="188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26/06/2019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560217" y="1528366"/>
            <a:ext cx="10141526" cy="1663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Curs de instruire pentru angajații operatorilor „Apă-Canal”</a:t>
            </a:r>
            <a: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o-RO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o-RO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-6036" y="2314517"/>
            <a:ext cx="9144000" cy="362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Modulul 16:  „Managementul electroenergetic și automatizarea proceselor în sistemele de alimentare cu apă și de canalizare”.</a:t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ro-RO" b="0" dirty="0" smtClean="0">
                <a:solidFill>
                  <a:sysClr val="windowText" lastClr="000000"/>
                </a:solidFill>
                <a:latin typeface="Calibri" panose="020F0502020204030204"/>
              </a:rPr>
              <a:t>Tema:  </a:t>
            </a:r>
            <a:r>
              <a:rPr lang="ro-RO" b="0" dirty="0">
                <a:solidFill>
                  <a:sysClr val="windowText" lastClr="000000"/>
                </a:solidFill>
                <a:latin typeface="Calibri" panose="020F0502020204030204"/>
              </a:rPr>
              <a:t>Sistemul SCADA  pentru domeniul apă/canalizare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o-RO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</a:pPr>
            <a:r>
              <a:rPr lang="ro-RO" b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Prezinta</a:t>
            </a:r>
            <a:r>
              <a:rPr lang="en-US" b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: Moldovan </a:t>
            </a:r>
            <a:r>
              <a:rPr lang="en-US" b="0" noProof="0" dirty="0" err="1" smtClean="0">
                <a:solidFill>
                  <a:sysClr val="windowText" lastClr="000000"/>
                </a:solidFill>
                <a:latin typeface="Calibri" panose="020F0502020204030204"/>
              </a:rPr>
              <a:t>Artiom</a:t>
            </a:r>
            <a:r>
              <a:rPr lang="en-US" b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, Director </a:t>
            </a:r>
            <a:r>
              <a:rPr lang="en-US" b="0" noProof="0" dirty="0" err="1" smtClean="0">
                <a:solidFill>
                  <a:sysClr val="windowText" lastClr="000000"/>
                </a:solidFill>
                <a:latin typeface="Calibri" panose="020F0502020204030204"/>
              </a:rPr>
              <a:t>Salonix</a:t>
            </a:r>
            <a:r>
              <a:rPr lang="en-US" b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 Engineering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9-10-11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iulie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2019,  Chișinău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WWTP Gardabani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" y="1763878"/>
            <a:ext cx="8833301" cy="49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</a:t>
            </a:r>
            <a:endParaRPr lang="ro-RO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Спасибо за внимание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технология, которая предоставляет оператору возможность получать информацию от удаленного оборудования и передавать ему ограниченный набор инструкций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двунаправленная система, которая позволяет не только следить за установкой, но и выполнять над ней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система имеет возможности, которые позволяют реализовать такие приложения, как: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запускать на системах от нескольких поставщиков;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-может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другими приложениями на открытых системах (в том числе удаленно);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стиль взаимодействия с пользователем.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устанавливают двойную связь с MTU: ретранслируют информацию, собранную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выполняют входящие заказы.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MTU: генерация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данных, хранение информации, связь с другими системами, интерфейс оператора.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288" y="1861438"/>
            <a:ext cx="8030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передача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используется, чтобы обеспечить предполагаемый интерфейс информационной системы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управление объектами с использованием оборудования для сбора данных и других внешних информационных систем. Выполняются следующие функции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-сбор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передача информации с установок;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-концепция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информацией и данными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компьютерными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запись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последовательной регистрации может быть выбран ряд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оборудования: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изменение их статуса, рассматриваемое как событие, будет записано.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функция включает в себя следующие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аналоговых данных: осуществляет их преобразование в технические единицы и проверку их подгонки в заданных пределах;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состоянии: выделение изменений в состоянии определенного оборудования (автоматические выключатели, выключатели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типе накопления (энергии): преобразование количества импульсов со счетчиков в единицы энергии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 режиме реального времени: суммарные значения, средние значения, максимумы и минимальные значения в определенные промежутки времени, энергетические балансы (включая потребляемую потребителями мощность и проверку их соответствия согласованным значениям)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управление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тревогами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 сигналы, обнаруженные системой SCADA, обрабатываются таким образом, что важные аварийные состояния передаются в ясной и краткой форме только на консоли, которые нуждаются в этой информации.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обеспечивает управление доступом потенциальных пользователей к компьютерным системам, на которых развернуты системы SCADA, или к определенным их функциям.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диспетчерское управление (DCO) включает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себя: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SCADA-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с резервированием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первичных операторов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инженера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оборудование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SCADA для серверов и рабочих станций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(4) рабочих станции для операторов с мониторами и аксессуарами для мониторинга соответствующих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сбора и контроля данных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DACE"),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указанное измерительное оборудование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/ IP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GPRS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восемь (28) насосных станций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(2) водоочистные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(33) насосные станции сточных вод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пятьдесят восемь (58)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бустерные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WWTP Gardabani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26" y="1803666"/>
            <a:ext cx="7070756" cy="47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216</TotalTime>
  <Words>445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Пользователь Windows</cp:lastModifiedBy>
  <cp:revision>301</cp:revision>
  <cp:lastPrinted>2017-07-11T13:18:46Z</cp:lastPrinted>
  <dcterms:created xsi:type="dcterms:W3CDTF">2013-09-05T11:54:56Z</dcterms:created>
  <dcterms:modified xsi:type="dcterms:W3CDTF">2019-06-26T12:49:32Z</dcterms:modified>
</cp:coreProperties>
</file>