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1" r:id="rId1"/>
  </p:sldMasterIdLst>
  <p:notesMasterIdLst>
    <p:notesMasterId r:id="rId27"/>
  </p:notesMasterIdLst>
  <p:handoutMasterIdLst>
    <p:handoutMasterId r:id="rId28"/>
  </p:handoutMasterIdLst>
  <p:sldIdLst>
    <p:sldId id="280" r:id="rId2"/>
    <p:sldId id="296" r:id="rId3"/>
    <p:sldId id="308" r:id="rId4"/>
    <p:sldId id="309" r:id="rId5"/>
    <p:sldId id="310" r:id="rId6"/>
    <p:sldId id="311" r:id="rId7"/>
    <p:sldId id="312" r:id="rId8"/>
    <p:sldId id="313" r:id="rId9"/>
    <p:sldId id="302" r:id="rId10"/>
    <p:sldId id="303" r:id="rId11"/>
    <p:sldId id="304" r:id="rId12"/>
    <p:sldId id="305" r:id="rId13"/>
    <p:sldId id="306" r:id="rId14"/>
    <p:sldId id="297" r:id="rId15"/>
    <p:sldId id="298" r:id="rId16"/>
    <p:sldId id="315" r:id="rId17"/>
    <p:sldId id="316" r:id="rId18"/>
    <p:sldId id="317" r:id="rId19"/>
    <p:sldId id="318" r:id="rId20"/>
    <p:sldId id="319" r:id="rId21"/>
    <p:sldId id="320" r:id="rId22"/>
    <p:sldId id="321" r:id="rId23"/>
    <p:sldId id="322" r:id="rId24"/>
    <p:sldId id="323" r:id="rId25"/>
    <p:sldId id="299" r:id="rId26"/>
  </p:sldIdLst>
  <p:sldSz cx="9144000" cy="6858000" type="screen4x3"/>
  <p:notesSz cx="6735763" cy="9866313"/>
  <p:defaultTex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p:defaultTextStyle>
  <p:extLst>
    <p:ext uri="{EFAFB233-063F-42B5-8137-9DF3F51BA10A}">
      <p15:sldGuideLst xmlns:p15="http://schemas.microsoft.com/office/powerpoint/2012/main">
        <p15:guide id="1" orient="horz" pos="658">
          <p15:clr>
            <a:srgbClr val="A4A3A4"/>
          </p15:clr>
        </p15:guide>
        <p15:guide id="2" orient="horz" pos="388">
          <p15:clr>
            <a:srgbClr val="A4A3A4"/>
          </p15:clr>
        </p15:guide>
        <p15:guide id="3" pos="288">
          <p15:clr>
            <a:srgbClr val="A4A3A4"/>
          </p15:clr>
        </p15:guide>
        <p15:guide id="4" pos="1022">
          <p15:clr>
            <a:srgbClr val="A4A3A4"/>
          </p15:clr>
        </p15:guide>
      </p15:sldGuideLst>
    </p:ext>
    <p:ext uri="{2D200454-40CA-4A62-9FC3-DE9A4176ACB9}">
      <p15:notesGuideLst xmlns:p15="http://schemas.microsoft.com/office/powerpoint/2012/main">
        <p15:guide id="1" orient="horz" pos="3107"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Bohantova" initials="LB"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76"/>
    <a:srgbClr val="000F2E"/>
    <a:srgbClr val="6E6452"/>
    <a:srgbClr val="E5DBA1"/>
    <a:srgbClr val="BABA93"/>
    <a:srgbClr val="BABB93"/>
    <a:srgbClr val="DEDEAF"/>
    <a:srgbClr val="999999"/>
    <a:srgbClr val="D9D9D9"/>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4" autoAdjust="0"/>
    <p:restoredTop sz="95730" autoAdjust="0"/>
  </p:normalViewPr>
  <p:slideViewPr>
    <p:cSldViewPr snapToGrid="0">
      <p:cViewPr varScale="1">
        <p:scale>
          <a:sx n="56" d="100"/>
          <a:sy n="56" d="100"/>
        </p:scale>
        <p:origin x="78" y="462"/>
      </p:cViewPr>
      <p:guideLst>
        <p:guide orient="horz" pos="658"/>
        <p:guide orient="horz" pos="388"/>
        <p:guide pos="288"/>
        <p:guide pos="1022"/>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snapToGrid="0">
      <p:cViewPr varScale="1">
        <p:scale>
          <a:sx n="108" d="100"/>
          <a:sy n="108" d="100"/>
        </p:scale>
        <p:origin x="-4140" y="-102"/>
      </p:cViewPr>
      <p:guideLst>
        <p:guide orient="horz" pos="3107"/>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1" y="0"/>
            <a:ext cx="2918830" cy="492922"/>
          </a:xfrm>
          <a:prstGeom prst="rect">
            <a:avLst/>
          </a:prstGeom>
          <a:noFill/>
          <a:ln w="9525">
            <a:noFill/>
            <a:miter lim="800000"/>
            <a:headEnd/>
            <a:tailEnd/>
          </a:ln>
          <a:effectLst/>
        </p:spPr>
        <p:txBody>
          <a:bodyPr vert="horz" wrap="square" lIns="90328" tIns="45164" rIns="90328" bIns="45164" numCol="1" anchor="t" anchorCtr="0" compatLnSpc="1">
            <a:prstTxWarp prst="textNoShape">
              <a:avLst/>
            </a:prstTxWarp>
          </a:bodyPr>
          <a:lstStyle>
            <a:lvl1pPr>
              <a:defRPr sz="1200" b="0">
                <a:solidFill>
                  <a:schemeClr val="tx1"/>
                </a:solidFill>
                <a:latin typeface="Times" charset="0"/>
              </a:defRPr>
            </a:lvl1pPr>
          </a:lstStyle>
          <a:p>
            <a:endParaRPr lang="de-DE" dirty="0">
              <a:latin typeface="Arial Narrow" pitchFamily="34" charset="0"/>
            </a:endParaRPr>
          </a:p>
        </p:txBody>
      </p:sp>
      <p:sp>
        <p:nvSpPr>
          <p:cNvPr id="66563" name="Rectangle 3"/>
          <p:cNvSpPr>
            <a:spLocks noGrp="1" noChangeArrowheads="1"/>
          </p:cNvSpPr>
          <p:nvPr>
            <p:ph type="dt" sz="quarter" idx="1"/>
          </p:nvPr>
        </p:nvSpPr>
        <p:spPr bwMode="auto">
          <a:xfrm>
            <a:off x="3816933" y="0"/>
            <a:ext cx="2918830" cy="492922"/>
          </a:xfrm>
          <a:prstGeom prst="rect">
            <a:avLst/>
          </a:prstGeom>
          <a:noFill/>
          <a:ln w="9525">
            <a:noFill/>
            <a:miter lim="800000"/>
            <a:headEnd/>
            <a:tailEnd/>
          </a:ln>
          <a:effectLst/>
        </p:spPr>
        <p:txBody>
          <a:bodyPr vert="horz" wrap="square" lIns="90328" tIns="45164" rIns="90328" bIns="45164" numCol="1" anchor="t" anchorCtr="0" compatLnSpc="1">
            <a:prstTxWarp prst="textNoShape">
              <a:avLst/>
            </a:prstTxWarp>
          </a:bodyPr>
          <a:lstStyle>
            <a:lvl1pPr algn="r">
              <a:defRPr sz="1200" b="0">
                <a:solidFill>
                  <a:schemeClr val="tx1"/>
                </a:solidFill>
                <a:latin typeface="Times" charset="0"/>
              </a:defRPr>
            </a:lvl1pPr>
          </a:lstStyle>
          <a:p>
            <a:endParaRPr lang="de-DE" dirty="0">
              <a:latin typeface="Arial Narrow" pitchFamily="34" charset="0"/>
            </a:endParaRPr>
          </a:p>
        </p:txBody>
      </p:sp>
      <p:sp>
        <p:nvSpPr>
          <p:cNvPr id="66564" name="Rectangle 4"/>
          <p:cNvSpPr>
            <a:spLocks noGrp="1" noChangeArrowheads="1"/>
          </p:cNvSpPr>
          <p:nvPr>
            <p:ph type="ftr" sz="quarter" idx="2"/>
          </p:nvPr>
        </p:nvSpPr>
        <p:spPr bwMode="auto">
          <a:xfrm>
            <a:off x="1" y="9373391"/>
            <a:ext cx="2918830" cy="492922"/>
          </a:xfrm>
          <a:prstGeom prst="rect">
            <a:avLst/>
          </a:prstGeom>
          <a:noFill/>
          <a:ln w="9525">
            <a:noFill/>
            <a:miter lim="800000"/>
            <a:headEnd/>
            <a:tailEnd/>
          </a:ln>
          <a:effectLst/>
        </p:spPr>
        <p:txBody>
          <a:bodyPr vert="horz" wrap="square" lIns="90328" tIns="45164" rIns="90328" bIns="45164" numCol="1" anchor="b" anchorCtr="0" compatLnSpc="1">
            <a:prstTxWarp prst="textNoShape">
              <a:avLst/>
            </a:prstTxWarp>
          </a:bodyPr>
          <a:lstStyle>
            <a:lvl1pPr>
              <a:defRPr sz="1200" b="0">
                <a:solidFill>
                  <a:schemeClr val="tx1"/>
                </a:solidFill>
                <a:latin typeface="Times" charset="0"/>
              </a:defRPr>
            </a:lvl1pPr>
          </a:lstStyle>
          <a:p>
            <a:endParaRPr lang="de-DE" dirty="0">
              <a:latin typeface="Arial Narrow" pitchFamily="34" charset="0"/>
            </a:endParaRPr>
          </a:p>
        </p:txBody>
      </p:sp>
      <p:sp>
        <p:nvSpPr>
          <p:cNvPr id="66565" name="Rectangle 5"/>
          <p:cNvSpPr>
            <a:spLocks noGrp="1" noChangeArrowheads="1"/>
          </p:cNvSpPr>
          <p:nvPr>
            <p:ph type="sldNum" sz="quarter" idx="3"/>
          </p:nvPr>
        </p:nvSpPr>
        <p:spPr bwMode="auto">
          <a:xfrm>
            <a:off x="3816933" y="9373391"/>
            <a:ext cx="2918830" cy="492922"/>
          </a:xfrm>
          <a:prstGeom prst="rect">
            <a:avLst/>
          </a:prstGeom>
          <a:noFill/>
          <a:ln w="9525">
            <a:noFill/>
            <a:miter lim="800000"/>
            <a:headEnd/>
            <a:tailEnd/>
          </a:ln>
          <a:effectLst/>
        </p:spPr>
        <p:txBody>
          <a:bodyPr vert="horz" wrap="square" lIns="90328" tIns="45164" rIns="90328" bIns="45164" numCol="1" anchor="b" anchorCtr="0" compatLnSpc="1">
            <a:prstTxWarp prst="textNoShape">
              <a:avLst/>
            </a:prstTxWarp>
          </a:bodyPr>
          <a:lstStyle>
            <a:lvl1pPr algn="r">
              <a:defRPr sz="1200" b="0">
                <a:solidFill>
                  <a:schemeClr val="tx1"/>
                </a:solidFill>
                <a:latin typeface="Times" charset="0"/>
              </a:defRPr>
            </a:lvl1pPr>
          </a:lstStyle>
          <a:p>
            <a:fld id="{47F930EC-4FD0-431B-BB9B-47DE359CDF6F}" type="slidenum">
              <a:rPr lang="de-DE">
                <a:latin typeface="Arial Narrow" pitchFamily="34" charset="0"/>
              </a:rPr>
              <a:pPr/>
              <a:t>‹#›</a:t>
            </a:fld>
            <a:endParaRPr lang="de-DE" dirty="0">
              <a:latin typeface="Arial Narrow" pitchFamily="34" charset="0"/>
            </a:endParaRPr>
          </a:p>
        </p:txBody>
      </p:sp>
    </p:spTree>
    <p:extLst>
      <p:ext uri="{BB962C8B-B14F-4D97-AF65-F5344CB8AC3E}">
        <p14:creationId xmlns:p14="http://schemas.microsoft.com/office/powerpoint/2010/main" val="2484227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0"/>
            <a:ext cx="2918830" cy="492922"/>
          </a:xfrm>
          <a:prstGeom prst="rect">
            <a:avLst/>
          </a:prstGeom>
          <a:noFill/>
          <a:ln w="9525">
            <a:noFill/>
            <a:miter lim="800000"/>
            <a:headEnd/>
            <a:tailEnd/>
          </a:ln>
          <a:effectLst/>
        </p:spPr>
        <p:txBody>
          <a:bodyPr vert="horz" wrap="square" lIns="90328" tIns="45164" rIns="90328" bIns="45164" numCol="1" anchor="t" anchorCtr="0" compatLnSpc="1">
            <a:prstTxWarp prst="textNoShape">
              <a:avLst/>
            </a:prstTxWarp>
          </a:bodyPr>
          <a:lstStyle>
            <a:lvl1pPr>
              <a:defRPr sz="1200" b="0">
                <a:solidFill>
                  <a:schemeClr val="tx1"/>
                </a:solidFill>
                <a:latin typeface="Arial Narrow" pitchFamily="34" charset="0"/>
              </a:defRPr>
            </a:lvl1pPr>
          </a:lstStyle>
          <a:p>
            <a:endParaRPr lang="de-DE" dirty="0"/>
          </a:p>
        </p:txBody>
      </p:sp>
      <p:sp>
        <p:nvSpPr>
          <p:cNvPr id="8195" name="Rectangle 3"/>
          <p:cNvSpPr>
            <a:spLocks noGrp="1" noChangeArrowheads="1"/>
          </p:cNvSpPr>
          <p:nvPr>
            <p:ph type="dt" idx="1"/>
          </p:nvPr>
        </p:nvSpPr>
        <p:spPr bwMode="auto">
          <a:xfrm>
            <a:off x="3816933" y="0"/>
            <a:ext cx="2918830" cy="492922"/>
          </a:xfrm>
          <a:prstGeom prst="rect">
            <a:avLst/>
          </a:prstGeom>
          <a:noFill/>
          <a:ln w="9525">
            <a:noFill/>
            <a:miter lim="800000"/>
            <a:headEnd/>
            <a:tailEnd/>
          </a:ln>
          <a:effectLst/>
        </p:spPr>
        <p:txBody>
          <a:bodyPr vert="horz" wrap="square" lIns="90328" tIns="45164" rIns="90328" bIns="45164" numCol="1" anchor="t" anchorCtr="0" compatLnSpc="1">
            <a:prstTxWarp prst="textNoShape">
              <a:avLst/>
            </a:prstTxWarp>
          </a:bodyPr>
          <a:lstStyle>
            <a:lvl1pPr algn="r">
              <a:defRPr sz="1200" b="0">
                <a:solidFill>
                  <a:schemeClr val="tx1"/>
                </a:solidFill>
                <a:latin typeface="Arial Narrow" pitchFamily="34" charset="0"/>
              </a:defRPr>
            </a:lvl1pPr>
          </a:lstStyle>
          <a:p>
            <a:endParaRPr lang="de-DE" dirty="0"/>
          </a:p>
        </p:txBody>
      </p:sp>
      <p:sp>
        <p:nvSpPr>
          <p:cNvPr id="8196" name="Rectangle 4"/>
          <p:cNvSpPr>
            <a:spLocks noGrp="1" noRot="1" noChangeAspect="1" noChangeArrowheads="1" noTextEdit="1"/>
          </p:cNvSpPr>
          <p:nvPr>
            <p:ph type="sldImg" idx="2"/>
          </p:nvPr>
        </p:nvSpPr>
        <p:spPr bwMode="auto">
          <a:xfrm>
            <a:off x="901700" y="739775"/>
            <a:ext cx="4932363" cy="3700463"/>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898102" y="4686696"/>
            <a:ext cx="4939560" cy="4439447"/>
          </a:xfrm>
          <a:prstGeom prst="rect">
            <a:avLst/>
          </a:prstGeom>
          <a:noFill/>
          <a:ln w="9525">
            <a:noFill/>
            <a:miter lim="800000"/>
            <a:headEnd/>
            <a:tailEnd/>
          </a:ln>
          <a:effectLst/>
        </p:spPr>
        <p:txBody>
          <a:bodyPr vert="horz" wrap="square" lIns="90328" tIns="45164" rIns="90328" bIns="45164" numCol="1" anchor="t" anchorCtr="0" compatLnSpc="1">
            <a:prstTxWarp prst="textNoShape">
              <a:avLst/>
            </a:prstTxWarp>
          </a:bodyPr>
          <a:lstStyle/>
          <a:p>
            <a:pPr lvl="0"/>
            <a:r>
              <a:rPr lang="de-DE" dirty="0" smtClean="0"/>
              <a:t>Klicken Sie, um die Formate des Vorlagentextes zu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
        <p:nvSpPr>
          <p:cNvPr id="8198" name="Rectangle 6"/>
          <p:cNvSpPr>
            <a:spLocks noGrp="1" noChangeArrowheads="1"/>
          </p:cNvSpPr>
          <p:nvPr>
            <p:ph type="ftr" sz="quarter" idx="4"/>
          </p:nvPr>
        </p:nvSpPr>
        <p:spPr bwMode="auto">
          <a:xfrm>
            <a:off x="1" y="9373391"/>
            <a:ext cx="2918830" cy="492922"/>
          </a:xfrm>
          <a:prstGeom prst="rect">
            <a:avLst/>
          </a:prstGeom>
          <a:noFill/>
          <a:ln w="9525">
            <a:noFill/>
            <a:miter lim="800000"/>
            <a:headEnd/>
            <a:tailEnd/>
          </a:ln>
          <a:effectLst/>
        </p:spPr>
        <p:txBody>
          <a:bodyPr vert="horz" wrap="square" lIns="90328" tIns="45164" rIns="90328" bIns="45164" numCol="1" anchor="b" anchorCtr="0" compatLnSpc="1">
            <a:prstTxWarp prst="textNoShape">
              <a:avLst/>
            </a:prstTxWarp>
          </a:bodyPr>
          <a:lstStyle>
            <a:lvl1pPr>
              <a:defRPr sz="1200" b="0">
                <a:solidFill>
                  <a:schemeClr val="tx1"/>
                </a:solidFill>
                <a:latin typeface="Arial Narrow" pitchFamily="34" charset="0"/>
              </a:defRPr>
            </a:lvl1pPr>
          </a:lstStyle>
          <a:p>
            <a:endParaRPr lang="de-DE" dirty="0"/>
          </a:p>
        </p:txBody>
      </p:sp>
      <p:sp>
        <p:nvSpPr>
          <p:cNvPr id="8199" name="Rectangle 7"/>
          <p:cNvSpPr>
            <a:spLocks noGrp="1" noChangeArrowheads="1"/>
          </p:cNvSpPr>
          <p:nvPr>
            <p:ph type="sldNum" sz="quarter" idx="5"/>
          </p:nvPr>
        </p:nvSpPr>
        <p:spPr bwMode="auto">
          <a:xfrm>
            <a:off x="3816933" y="9373391"/>
            <a:ext cx="2918830" cy="492922"/>
          </a:xfrm>
          <a:prstGeom prst="rect">
            <a:avLst/>
          </a:prstGeom>
          <a:noFill/>
          <a:ln w="9525">
            <a:noFill/>
            <a:miter lim="800000"/>
            <a:headEnd/>
            <a:tailEnd/>
          </a:ln>
          <a:effectLst/>
        </p:spPr>
        <p:txBody>
          <a:bodyPr vert="horz" wrap="square" lIns="90328" tIns="45164" rIns="90328" bIns="45164" numCol="1" anchor="b" anchorCtr="0" compatLnSpc="1">
            <a:prstTxWarp prst="textNoShape">
              <a:avLst/>
            </a:prstTxWarp>
          </a:bodyPr>
          <a:lstStyle>
            <a:lvl1pPr algn="r">
              <a:defRPr sz="1200" b="0">
                <a:solidFill>
                  <a:schemeClr val="tx1"/>
                </a:solidFill>
                <a:latin typeface="Arial Narrow" pitchFamily="34" charset="0"/>
              </a:defRPr>
            </a:lvl1pPr>
          </a:lstStyle>
          <a:p>
            <a:fld id="{276F4F92-661F-4424-ADED-7D3829A4203F}" type="slidenum">
              <a:rPr lang="de-DE" smtClean="0"/>
              <a:pPr/>
              <a:t>‹#›</a:t>
            </a:fld>
            <a:endParaRPr lang="de-DE" dirty="0"/>
          </a:p>
        </p:txBody>
      </p:sp>
    </p:spTree>
    <p:extLst>
      <p:ext uri="{BB962C8B-B14F-4D97-AF65-F5344CB8AC3E}">
        <p14:creationId xmlns:p14="http://schemas.microsoft.com/office/powerpoint/2010/main" val="320160049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Narrow" pitchFamily="34" charset="0"/>
        <a:ea typeface="+mn-ea"/>
        <a:cs typeface="+mn-cs"/>
      </a:defRPr>
    </a:lvl1pPr>
    <a:lvl2pPr marL="457200" algn="l" rtl="0" fontAlgn="base">
      <a:spcBef>
        <a:spcPct val="30000"/>
      </a:spcBef>
      <a:spcAft>
        <a:spcPct val="0"/>
      </a:spcAft>
      <a:defRPr sz="1200" kern="1200">
        <a:solidFill>
          <a:schemeClr val="tx1"/>
        </a:solidFill>
        <a:latin typeface="Arial Narrow" pitchFamily="34" charset="0"/>
        <a:ea typeface="+mn-ea"/>
        <a:cs typeface="+mn-cs"/>
      </a:defRPr>
    </a:lvl2pPr>
    <a:lvl3pPr marL="914400" algn="l" rtl="0" fontAlgn="base">
      <a:spcBef>
        <a:spcPct val="30000"/>
      </a:spcBef>
      <a:spcAft>
        <a:spcPct val="0"/>
      </a:spcAft>
      <a:defRPr sz="1200" kern="1200">
        <a:solidFill>
          <a:schemeClr val="tx1"/>
        </a:solidFill>
        <a:latin typeface="Arial Narrow" pitchFamily="34" charset="0"/>
        <a:ea typeface="+mn-ea"/>
        <a:cs typeface="+mn-cs"/>
      </a:defRPr>
    </a:lvl3pPr>
    <a:lvl4pPr marL="1371600" algn="l" rtl="0" fontAlgn="base">
      <a:spcBef>
        <a:spcPct val="30000"/>
      </a:spcBef>
      <a:spcAft>
        <a:spcPct val="0"/>
      </a:spcAft>
      <a:defRPr sz="1200" kern="1200">
        <a:solidFill>
          <a:schemeClr val="tx1"/>
        </a:solidFill>
        <a:latin typeface="Arial Narrow" pitchFamily="34" charset="0"/>
        <a:ea typeface="+mn-ea"/>
        <a:cs typeface="+mn-cs"/>
      </a:defRPr>
    </a:lvl4pPr>
    <a:lvl5pPr marL="1828800" algn="l" rtl="0" fontAlgn="base">
      <a:spcBef>
        <a:spcPct val="30000"/>
      </a:spcBef>
      <a:spcAft>
        <a:spcPct val="0"/>
      </a:spcAft>
      <a:defRPr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line, Bulletpoin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lvl1pPr>
              <a:defRPr/>
            </a:lvl1pPr>
          </a:lstStyle>
          <a:p>
            <a:r>
              <a:rPr lang="de-DE" dirty="0" smtClean="0"/>
              <a:t>XXX</a:t>
            </a:r>
            <a:endParaRPr lang="de-DE" dirty="0"/>
          </a:p>
        </p:txBody>
      </p:sp>
      <p:sp>
        <p:nvSpPr>
          <p:cNvPr id="4" name="Datumsplatzhalt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5" name="Inhaltsplatzhalter 2"/>
          <p:cNvSpPr>
            <a:spLocks noGrp="1"/>
          </p:cNvSpPr>
          <p:nvPr>
            <p:ph idx="1" hasCustomPrompt="1"/>
          </p:nvPr>
        </p:nvSpPr>
        <p:spPr>
          <a:xfrm>
            <a:off x="684000" y="2448000"/>
            <a:ext cx="7776000" cy="3816000"/>
          </a:xfrm>
        </p:spPr>
        <p:txBody>
          <a:bodyPr/>
          <a:lstStyle>
            <a:lvl1pPr>
              <a:defRPr sz="1800"/>
            </a:lvl1pPr>
            <a:lvl2pPr>
              <a:defRPr sz="1800"/>
            </a:lvl2pPr>
            <a:lvl3pPr>
              <a:defRPr sz="1800"/>
            </a:lvl3pPr>
            <a:lvl4pPr>
              <a:defRPr sz="1800"/>
            </a:lvl4pPr>
            <a:lvl5pPr>
              <a:defRPr sz="1800"/>
            </a:lvl5pPr>
          </a:lstStyle>
          <a:p>
            <a:pPr lvl="0"/>
            <a:r>
              <a:rPr lang="en-GB" noProof="0" dirty="0" smtClean="0"/>
              <a:t>First layer</a:t>
            </a:r>
          </a:p>
          <a:p>
            <a:pPr lvl="1"/>
            <a:r>
              <a:rPr lang="en-GB" noProof="0" dirty="0" smtClean="0"/>
              <a:t>Second layer</a:t>
            </a:r>
          </a:p>
          <a:p>
            <a:pPr lvl="2"/>
            <a:r>
              <a:rPr lang="en-GB" noProof="0" dirty="0" smtClean="0"/>
              <a:t>Third layer</a:t>
            </a:r>
          </a:p>
          <a:p>
            <a:pPr lvl="3"/>
            <a:r>
              <a:rPr lang="en-GB" noProof="0" dirty="0" smtClean="0"/>
              <a:t>Fourth layer</a:t>
            </a:r>
          </a:p>
        </p:txBody>
      </p:sp>
    </p:spTree>
    <p:extLst>
      <p:ext uri="{BB962C8B-B14F-4D97-AF65-F5344CB8AC3E}">
        <p14:creationId xmlns:p14="http://schemas.microsoft.com/office/powerpoint/2010/main" val="2453010258"/>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line, Subhead, Bulletpoin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lvl1pPr>
              <a:defRPr/>
            </a:lvl1pPr>
          </a:lstStyle>
          <a:p>
            <a:r>
              <a:rPr lang="de-DE" dirty="0" smtClean="0"/>
              <a:t>XXX</a:t>
            </a:r>
            <a:endParaRPr lang="de-DE" dirty="0"/>
          </a:p>
        </p:txBody>
      </p:sp>
      <p:sp>
        <p:nvSpPr>
          <p:cNvPr id="4" name="Datumsplatzhalt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GB" noProof="0" dirty="0" smtClean="0"/>
              <a:t>Click here to add text</a:t>
            </a:r>
          </a:p>
          <a:p>
            <a:pPr lvl="1"/>
            <a:r>
              <a:rPr lang="en-GB" noProof="0" dirty="0" smtClean="0"/>
              <a:t>Second layer</a:t>
            </a:r>
          </a:p>
          <a:p>
            <a:pPr lvl="2"/>
            <a:r>
              <a:rPr lang="en-GB" noProof="0" dirty="0" smtClean="0"/>
              <a:t>Third layer</a:t>
            </a:r>
          </a:p>
          <a:p>
            <a:pPr lvl="3"/>
            <a:r>
              <a:rPr lang="en-GB" noProof="0" dirty="0" smtClean="0"/>
              <a:t>Fourth layer</a:t>
            </a:r>
          </a:p>
        </p:txBody>
      </p:sp>
    </p:spTree>
    <p:extLst>
      <p:ext uri="{BB962C8B-B14F-4D97-AF65-F5344CB8AC3E}">
        <p14:creationId xmlns:p14="http://schemas.microsoft.com/office/powerpoint/2010/main" val="1335835877"/>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 Subhead, Bulletpoints, Bi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lvl1pPr>
              <a:defRPr/>
            </a:lvl1pPr>
          </a:lstStyle>
          <a:p>
            <a:r>
              <a:rPr lang="de-DE" dirty="0" smtClean="0"/>
              <a:t>XXX</a:t>
            </a:r>
            <a:endParaRPr lang="de-DE" dirty="0"/>
          </a:p>
        </p:txBody>
      </p:sp>
      <p:sp>
        <p:nvSpPr>
          <p:cNvPr id="4" name="Datumsplatzhalt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GB" noProof="0" dirty="0" smtClean="0"/>
              <a:t>Click here to add text</a:t>
            </a:r>
          </a:p>
          <a:p>
            <a:pPr lvl="1"/>
            <a:r>
              <a:rPr lang="en-GB" noProof="0" dirty="0" smtClean="0"/>
              <a:t>Second layer</a:t>
            </a:r>
          </a:p>
          <a:p>
            <a:pPr lvl="2"/>
            <a:r>
              <a:rPr lang="en-GB" noProof="0" dirty="0" smtClean="0"/>
              <a:t>Third layer</a:t>
            </a:r>
          </a:p>
          <a:p>
            <a:pPr lvl="3"/>
            <a:r>
              <a:rPr lang="en-GB" noProof="0" dirty="0" smtClean="0"/>
              <a:t>Fourth layer</a:t>
            </a:r>
          </a:p>
        </p:txBody>
      </p:sp>
      <p:sp>
        <p:nvSpPr>
          <p:cNvPr id="6" name="Bildplatzhalter 2"/>
          <p:cNvSpPr>
            <a:spLocks noGrp="1"/>
          </p:cNvSpPr>
          <p:nvPr>
            <p:ph type="pic" idx="12" hasCustomPrompt="1"/>
          </p:nvPr>
        </p:nvSpPr>
        <p:spPr>
          <a:xfrm>
            <a:off x="6786000" y="2448001"/>
            <a:ext cx="2358000" cy="2052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smtClean="0"/>
              <a:t>Click on symbol </a:t>
            </a:r>
            <a:br>
              <a:rPr lang="en-GB" noProof="0" dirty="0" smtClean="0"/>
            </a:br>
            <a:r>
              <a:rPr lang="en-GB" noProof="0" dirty="0" smtClean="0"/>
              <a:t>to add image</a:t>
            </a:r>
          </a:p>
        </p:txBody>
      </p:sp>
    </p:spTree>
    <p:extLst>
      <p:ext uri="{BB962C8B-B14F-4D97-AF65-F5344CB8AC3E}">
        <p14:creationId xmlns:p14="http://schemas.microsoft.com/office/powerpoint/2010/main" val="581427851"/>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Subhead, Bulletpoints, großes Bild ">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lvl1pPr>
              <a:defRPr/>
            </a:lvl1pPr>
          </a:lstStyle>
          <a:p>
            <a:r>
              <a:rPr lang="de-DE" dirty="0" smtClean="0"/>
              <a:t>XXX</a:t>
            </a:r>
            <a:endParaRPr lang="de-DE" dirty="0"/>
          </a:p>
        </p:txBody>
      </p:sp>
      <p:sp>
        <p:nvSpPr>
          <p:cNvPr id="4" name="Datumsplatzhalt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GB" noProof="0" dirty="0" smtClean="0"/>
              <a:t>Click here to add text</a:t>
            </a:r>
          </a:p>
          <a:p>
            <a:pPr lvl="1"/>
            <a:r>
              <a:rPr lang="en-GB" noProof="0" dirty="0" smtClean="0"/>
              <a:t>Second layer</a:t>
            </a:r>
          </a:p>
          <a:p>
            <a:pPr lvl="2"/>
            <a:r>
              <a:rPr lang="en-GB" noProof="0" dirty="0" smtClean="0"/>
              <a:t>Third layer</a:t>
            </a:r>
          </a:p>
          <a:p>
            <a:pPr lvl="3"/>
            <a:r>
              <a:rPr lang="en-GB" noProof="0" dirty="0" smtClean="0"/>
              <a:t>Fourth layer</a:t>
            </a:r>
          </a:p>
        </p:txBody>
      </p:sp>
      <p:sp>
        <p:nvSpPr>
          <p:cNvPr id="8" name="Bildplatzhalter 2"/>
          <p:cNvSpPr>
            <a:spLocks noGrp="1"/>
          </p:cNvSpPr>
          <p:nvPr>
            <p:ph type="pic" idx="12" hasCustomPrompt="1"/>
          </p:nvPr>
        </p:nvSpPr>
        <p:spPr>
          <a:xfrm>
            <a:off x="6786000" y="2448001"/>
            <a:ext cx="2358000" cy="3348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smtClean="0"/>
              <a:t>Click on symbol </a:t>
            </a:r>
            <a:br>
              <a:rPr lang="en-GB" noProof="0" dirty="0" smtClean="0"/>
            </a:br>
            <a:r>
              <a:rPr lang="en-GB" noProof="0" dirty="0" smtClean="0"/>
              <a:t>to add image</a:t>
            </a:r>
          </a:p>
        </p:txBody>
      </p:sp>
    </p:spTree>
    <p:extLst>
      <p:ext uri="{BB962C8B-B14F-4D97-AF65-F5344CB8AC3E}">
        <p14:creationId xmlns:p14="http://schemas.microsoft.com/office/powerpoint/2010/main" val="1801626705"/>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2 Spalten, Subheadline, Bulletpoi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lvl1pPr>
              <a:defRPr/>
            </a:lvl1pPr>
          </a:lstStyle>
          <a:p>
            <a:r>
              <a:rPr lang="de-DE" dirty="0" smtClean="0"/>
              <a:t>XXX</a:t>
            </a:r>
            <a:endParaRPr lang="de-DE" dirty="0"/>
          </a:p>
        </p:txBody>
      </p:sp>
      <p:sp>
        <p:nvSpPr>
          <p:cNvPr id="4" name="Datumsplatzhalter 3"/>
          <p:cNvSpPr>
            <a:spLocks noGrp="1"/>
          </p:cNvSpPr>
          <p:nvPr>
            <p:ph type="dt" sz="half" idx="11"/>
          </p:nvPr>
        </p:nvSpPr>
        <p:spPr>
          <a:xfrm>
            <a:off x="679155" y="6581001"/>
            <a:ext cx="1295400" cy="246221"/>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a:lvl1pPr>
          </a:lstStyle>
          <a:p>
            <a:fld id="{0F9A5078-6F60-49E2-B50D-11C30D454C38}" type="datetime1">
              <a:rPr lang="en-GB" smtClean="0"/>
              <a:pPr/>
              <a:t>03/06/2019</a:t>
            </a:fld>
            <a:endParaRPr lang="en-GB" dirty="0" smtClean="0"/>
          </a:p>
        </p:txBody>
      </p:sp>
      <p:sp>
        <p:nvSpPr>
          <p:cNvPr id="7" name="Inhaltsplatzhalter 2"/>
          <p:cNvSpPr>
            <a:spLocks noGrp="1"/>
          </p:cNvSpPr>
          <p:nvPr>
            <p:ph idx="1" hasCustomPrompt="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GB" noProof="0" dirty="0" smtClean="0"/>
              <a:t>Click here to add text</a:t>
            </a:r>
          </a:p>
          <a:p>
            <a:pPr lvl="1"/>
            <a:r>
              <a:rPr lang="en-GB" noProof="0" dirty="0" smtClean="0"/>
              <a:t>Second layer</a:t>
            </a:r>
          </a:p>
          <a:p>
            <a:pPr lvl="2"/>
            <a:r>
              <a:rPr lang="en-GB" noProof="0" dirty="0" smtClean="0"/>
              <a:t>Third layer</a:t>
            </a:r>
          </a:p>
          <a:p>
            <a:pPr lvl="3"/>
            <a:r>
              <a:rPr lang="en-GB" noProof="0" dirty="0" smtClean="0"/>
              <a:t>Fourth layer</a:t>
            </a:r>
          </a:p>
        </p:txBody>
      </p:sp>
      <p:sp>
        <p:nvSpPr>
          <p:cNvPr id="8" name="Inhaltsplatzhalter 2"/>
          <p:cNvSpPr>
            <a:spLocks noGrp="1"/>
          </p:cNvSpPr>
          <p:nvPr>
            <p:ph idx="12" hasCustomPrompt="1"/>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GB" noProof="0" dirty="0" smtClean="0"/>
              <a:t>Click here to add text</a:t>
            </a:r>
          </a:p>
          <a:p>
            <a:pPr lvl="1"/>
            <a:r>
              <a:rPr lang="en-GB" noProof="0" dirty="0" smtClean="0"/>
              <a:t>Second layer</a:t>
            </a:r>
          </a:p>
          <a:p>
            <a:pPr lvl="2"/>
            <a:r>
              <a:rPr lang="en-GB" noProof="0" dirty="0" smtClean="0"/>
              <a:t>Third layer</a:t>
            </a:r>
          </a:p>
          <a:p>
            <a:pPr lvl="3"/>
            <a:r>
              <a:rPr lang="en-GB" noProof="0" dirty="0" smtClean="0"/>
              <a:t>Fourth layer</a:t>
            </a:r>
          </a:p>
        </p:txBody>
      </p:sp>
    </p:spTree>
    <p:extLst>
      <p:ext uri="{BB962C8B-B14F-4D97-AF65-F5344CB8AC3E}">
        <p14:creationId xmlns:p14="http://schemas.microsoft.com/office/powerpoint/2010/main" val="4241795388"/>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2 Spalten, Bulletpoi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lvl1pPr>
              <a:defRPr/>
            </a:lvl1pPr>
          </a:lstStyle>
          <a:p>
            <a:r>
              <a:rPr lang="de-DE" dirty="0" smtClean="0"/>
              <a:t>XXX</a:t>
            </a:r>
            <a:endParaRPr lang="de-DE" dirty="0"/>
          </a:p>
        </p:txBody>
      </p:sp>
      <p:sp>
        <p:nvSpPr>
          <p:cNvPr id="4" name="Datumsplatzhalter 3"/>
          <p:cNvSpPr>
            <a:spLocks noGrp="1"/>
          </p:cNvSpPr>
          <p:nvPr>
            <p:ph type="dt" sz="half" idx="11"/>
          </p:nvPr>
        </p:nvSpPr>
        <p:spPr>
          <a:xfrm>
            <a:off x="679155" y="6581001"/>
            <a:ext cx="1295400" cy="246221"/>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a:lvl1pPr>
          </a:lstStyle>
          <a:p>
            <a:fld id="{0F9A5078-6F60-49E2-B50D-11C30D454C38}" type="datetime1">
              <a:rPr lang="en-GB" smtClean="0"/>
              <a:pPr/>
              <a:t>03/06/2019</a:t>
            </a:fld>
            <a:endParaRPr lang="en-GB" dirty="0" smtClean="0"/>
          </a:p>
        </p:txBody>
      </p:sp>
      <p:sp>
        <p:nvSpPr>
          <p:cNvPr id="9" name="Inhaltsplatzhalter 2"/>
          <p:cNvSpPr>
            <a:spLocks noGrp="1"/>
          </p:cNvSpPr>
          <p:nvPr>
            <p:ph idx="1" hasCustomPrompt="1"/>
          </p:nvPr>
        </p:nvSpPr>
        <p:spPr>
          <a:xfrm>
            <a:off x="683999" y="2448000"/>
            <a:ext cx="3780000" cy="3816000"/>
          </a:xfrm>
        </p:spPr>
        <p:txBody>
          <a:bodyPr/>
          <a:lstStyle>
            <a:lvl1pPr>
              <a:defRPr sz="1800"/>
            </a:lvl1pPr>
            <a:lvl2pPr>
              <a:defRPr sz="1800"/>
            </a:lvl2pPr>
            <a:lvl3pPr>
              <a:defRPr sz="1800"/>
            </a:lvl3pPr>
            <a:lvl4pPr>
              <a:defRPr sz="1800"/>
            </a:lvl4pPr>
            <a:lvl5pPr>
              <a:defRPr sz="1800"/>
            </a:lvl5pPr>
          </a:lstStyle>
          <a:p>
            <a:pPr lvl="0"/>
            <a:r>
              <a:rPr lang="en-GB" noProof="0" dirty="0" smtClean="0"/>
              <a:t>First layer</a:t>
            </a:r>
          </a:p>
          <a:p>
            <a:pPr lvl="1"/>
            <a:r>
              <a:rPr lang="en-GB" noProof="0" dirty="0" smtClean="0"/>
              <a:t>Second layer</a:t>
            </a:r>
          </a:p>
          <a:p>
            <a:pPr lvl="2"/>
            <a:r>
              <a:rPr lang="en-GB" noProof="0" dirty="0" smtClean="0"/>
              <a:t>Third layer</a:t>
            </a:r>
          </a:p>
        </p:txBody>
      </p:sp>
      <p:sp>
        <p:nvSpPr>
          <p:cNvPr id="10" name="Inhaltsplatzhalter 2"/>
          <p:cNvSpPr>
            <a:spLocks noGrp="1"/>
          </p:cNvSpPr>
          <p:nvPr>
            <p:ph idx="12" hasCustomPrompt="1"/>
          </p:nvPr>
        </p:nvSpPr>
        <p:spPr>
          <a:xfrm>
            <a:off x="4680000" y="2448000"/>
            <a:ext cx="3780000" cy="3816000"/>
          </a:xfrm>
        </p:spPr>
        <p:txBody>
          <a:bodyPr/>
          <a:lstStyle>
            <a:lvl1pPr>
              <a:defRPr sz="1800"/>
            </a:lvl1pPr>
            <a:lvl2pPr>
              <a:defRPr sz="1800"/>
            </a:lvl2pPr>
            <a:lvl3pPr>
              <a:defRPr sz="1800"/>
            </a:lvl3pPr>
            <a:lvl4pPr>
              <a:defRPr sz="1800"/>
            </a:lvl4pPr>
            <a:lvl5pPr>
              <a:defRPr sz="1800"/>
            </a:lvl5pPr>
          </a:lstStyle>
          <a:p>
            <a:pPr lvl="0"/>
            <a:r>
              <a:rPr lang="en-GB" noProof="0" dirty="0" smtClean="0"/>
              <a:t>First layer</a:t>
            </a:r>
          </a:p>
          <a:p>
            <a:pPr lvl="1"/>
            <a:r>
              <a:rPr lang="en-GB" noProof="0" dirty="0" smtClean="0"/>
              <a:t>Second layer</a:t>
            </a:r>
          </a:p>
          <a:p>
            <a:pPr lvl="2"/>
            <a:r>
              <a:rPr lang="en-GB" noProof="0" dirty="0" smtClean="0"/>
              <a:t>Third layer</a:t>
            </a:r>
          </a:p>
        </p:txBody>
      </p:sp>
    </p:spTree>
    <p:extLst>
      <p:ext uri="{BB962C8B-B14F-4D97-AF65-F5344CB8AC3E}">
        <p14:creationId xmlns:p14="http://schemas.microsoft.com/office/powerpoint/2010/main" val="9934572"/>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 name="Grafik 6"/>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0" y="1810"/>
            <a:ext cx="9144000" cy="1115568"/>
          </a:xfrm>
          <a:prstGeom prst="rect">
            <a:avLst/>
          </a:prstGeom>
          <a:noFill/>
          <a:ln w="9525">
            <a:noFill/>
            <a:miter lim="800000"/>
            <a:headEnd/>
            <a:tailEnd/>
          </a:ln>
        </p:spPr>
      </p:pic>
      <p:pic>
        <p:nvPicPr>
          <p:cNvPr id="20" name="Grafik 8"/>
          <p:cNvPicPr>
            <a:picLocks noChangeAspect="1"/>
          </p:cNvPicPr>
          <p:nvPr/>
        </p:nvPicPr>
        <p:blipFill>
          <a:blip r:embed="rId9" cstate="print"/>
          <a:srcRect/>
          <a:stretch>
            <a:fillRect/>
          </a:stretch>
        </p:blipFill>
        <p:spPr bwMode="auto">
          <a:xfrm>
            <a:off x="0" y="5851525"/>
            <a:ext cx="9144000" cy="738188"/>
          </a:xfrm>
          <a:prstGeom prst="rect">
            <a:avLst/>
          </a:prstGeom>
          <a:noFill/>
          <a:ln w="9525">
            <a:noFill/>
            <a:miter lim="800000"/>
            <a:headEnd/>
            <a:tailEnd/>
          </a:ln>
        </p:spPr>
      </p:pic>
      <p:sp>
        <p:nvSpPr>
          <p:cNvPr id="75792" name="Rectangle 16"/>
          <p:cNvSpPr>
            <a:spLocks noGrp="1" noChangeArrowheads="1"/>
          </p:cNvSpPr>
          <p:nvPr>
            <p:ph type="body" idx="1"/>
          </p:nvPr>
        </p:nvSpPr>
        <p:spPr bwMode="auto">
          <a:xfrm>
            <a:off x="684000" y="2447999"/>
            <a:ext cx="7776000" cy="381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dirty="0" smtClean="0"/>
              <a:t>First layer</a:t>
            </a:r>
          </a:p>
          <a:p>
            <a:pPr lvl="1"/>
            <a:r>
              <a:rPr lang="en-GB" noProof="0" dirty="0" smtClean="0"/>
              <a:t>Second layer</a:t>
            </a:r>
          </a:p>
          <a:p>
            <a:pPr lvl="2"/>
            <a:r>
              <a:rPr lang="en-GB" noProof="0" dirty="0" smtClean="0"/>
              <a:t>Third layer</a:t>
            </a:r>
          </a:p>
          <a:p>
            <a:pPr lvl="3"/>
            <a:r>
              <a:rPr lang="en-GB" noProof="0" dirty="0" smtClean="0"/>
              <a:t>Fourth layer</a:t>
            </a:r>
          </a:p>
        </p:txBody>
      </p:sp>
      <p:sp>
        <p:nvSpPr>
          <p:cNvPr id="14" name="Text Box 19"/>
          <p:cNvSpPr txBox="1">
            <a:spLocks noChangeArrowheads="1"/>
          </p:cNvSpPr>
          <p:nvPr/>
        </p:nvSpPr>
        <p:spPr bwMode="auto">
          <a:xfrm>
            <a:off x="7703687" y="6581001"/>
            <a:ext cx="927100" cy="246221"/>
          </a:xfrm>
          <a:prstGeom prst="rect">
            <a:avLst/>
          </a:prstGeom>
          <a:noFill/>
          <a:ln w="9525">
            <a:noFill/>
            <a:miter lim="800000"/>
            <a:headEnd/>
            <a:tailEnd/>
          </a:ln>
          <a:effectLst/>
        </p:spPr>
        <p:txBody>
          <a:bodyPr>
            <a:spAutoFit/>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r>
              <a:rPr lang="en-GB" sz="1000" b="0" noProof="0" dirty="0" smtClean="0">
                <a:solidFill>
                  <a:srgbClr val="6E6452"/>
                </a:solidFill>
                <a:latin typeface="Arial Narrow" pitchFamily="34" charset="0"/>
              </a:rPr>
              <a:t>Page </a:t>
            </a:r>
            <a:fld id="{327115CA-E6A4-425F-BB4F-A64D48743A27}" type="slidenum">
              <a:rPr lang="en-GB" sz="1000" b="0" noProof="0" smtClean="0">
                <a:solidFill>
                  <a:srgbClr val="6E6452"/>
                </a:solidFill>
                <a:latin typeface="Arial Narrow" pitchFamily="34" charset="0"/>
              </a:rPr>
              <a:pPr/>
              <a:t>‹#›</a:t>
            </a:fld>
            <a:endParaRPr lang="en-GB" sz="1000" b="0" noProof="0" dirty="0">
              <a:solidFill>
                <a:srgbClr val="6E6452"/>
              </a:solidFill>
              <a:latin typeface="Arial Narrow" pitchFamily="34" charset="0"/>
            </a:endParaRPr>
          </a:p>
        </p:txBody>
      </p:sp>
      <p:sp>
        <p:nvSpPr>
          <p:cNvPr id="15" name="Rectangle 25"/>
          <p:cNvSpPr>
            <a:spLocks noGrp="1" noChangeArrowheads="1"/>
          </p:cNvSpPr>
          <p:nvPr>
            <p:ph type="ftr" sz="quarter" idx="3"/>
          </p:nvPr>
        </p:nvSpPr>
        <p:spPr bwMode="auto">
          <a:xfrm>
            <a:off x="2862776" y="6581001"/>
            <a:ext cx="3418449"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a:defRPr sz="1000" b="1" spc="70" baseline="0">
                <a:solidFill>
                  <a:srgbClr val="6E6452"/>
                </a:solidFill>
                <a:latin typeface="Arial Narrow" pitchFamily="34" charset="0"/>
              </a:defRPr>
            </a:lvl1pPr>
          </a:lstStyle>
          <a:p>
            <a:r>
              <a:rPr lang="de-DE" dirty="0" smtClean="0"/>
              <a:t>XXX</a:t>
            </a:r>
            <a:endParaRPr lang="de-DE" dirty="0"/>
          </a:p>
        </p:txBody>
      </p:sp>
      <p:sp>
        <p:nvSpPr>
          <p:cNvPr id="16" name="Rectangle 17"/>
          <p:cNvSpPr>
            <a:spLocks noGrp="1" noChangeArrowheads="1"/>
          </p:cNvSpPr>
          <p:nvPr>
            <p:ph type="dt" sz="half" idx="2"/>
          </p:nvPr>
        </p:nvSpPr>
        <p:spPr bwMode="auto">
          <a:xfrm>
            <a:off x="679155" y="6581001"/>
            <a:ext cx="12954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000" b="0">
                <a:solidFill>
                  <a:srgbClr val="6E6452"/>
                </a:solidFill>
                <a:latin typeface="Arial Narrow" pitchFamily="34" charset="0"/>
              </a:defRPr>
            </a:lvl1pPr>
          </a:lstStyle>
          <a:p>
            <a:fld id="{0F9A5078-6F60-49E2-B50D-11C30D454C38}" type="datetime1">
              <a:rPr lang="en-GB" noProof="0" smtClean="0"/>
              <a:pPr/>
              <a:t>03/06/2019</a:t>
            </a:fld>
            <a:endParaRPr lang="en-GB" noProof="0" dirty="0"/>
          </a:p>
        </p:txBody>
      </p:sp>
      <p:sp>
        <p:nvSpPr>
          <p:cNvPr id="75791" name="Rectangle 15"/>
          <p:cNvSpPr>
            <a:spLocks noGrp="1" noChangeArrowheads="1"/>
          </p:cNvSpPr>
          <p:nvPr>
            <p:ph type="title"/>
          </p:nvPr>
        </p:nvSpPr>
        <p:spPr bwMode="auto">
          <a:xfrm>
            <a:off x="684000" y="1483200"/>
            <a:ext cx="7776000" cy="6179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dirty="0" smtClean="0"/>
              <a:t>Click here to add title</a:t>
            </a:r>
            <a:endParaRPr lang="de-DE" noProof="0" dirty="0" smtClean="0"/>
          </a:p>
        </p:txBody>
      </p:sp>
    </p:spTree>
  </p:cSld>
  <p:clrMap bg1="lt1" tx1="dk1" bg2="lt2" tx2="dk2" accent1="accent1" accent2="accent2" accent3="accent3" accent4="accent4" accent5="accent5" accent6="accent6" hlink="hlink" folHlink="folHlink"/>
  <p:sldLayoutIdLst>
    <p:sldLayoutId id="2147483706" r:id="rId1"/>
    <p:sldLayoutId id="2147483708" r:id="rId2"/>
    <p:sldLayoutId id="2147483709" r:id="rId3"/>
    <p:sldLayoutId id="2147483714" r:id="rId4"/>
    <p:sldLayoutId id="2147483710" r:id="rId5"/>
    <p:sldLayoutId id="2147483711" r:id="rId6"/>
  </p:sldLayoutIdLst>
  <p:transition/>
  <p:timing>
    <p:tnLst>
      <p:par>
        <p:cTn id="1" dur="indefinite" restart="never" nodeType="tmRoot"/>
      </p:par>
    </p:tnLst>
  </p:timing>
  <p:hf sldNum="0" hdr="0"/>
  <p:txStyles>
    <p:title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ea typeface="+mn-ea"/>
          <a:cs typeface="+mn-cs"/>
        </a:defRPr>
      </a:lvl1pPr>
      <a:lvl2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2pPr>
      <a:lvl3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4.png"/><Relationship Id="rId7"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9.jpeg"/><Relationship Id="rId4" Type="http://schemas.openxmlformats.org/officeDocument/2006/relationships/image" Target="../media/image5.png"/><Relationship Id="rId9"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4.png"/><Relationship Id="rId7"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4.png"/><Relationship Id="rId7"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4.png"/><Relationship Id="rId7"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8.jpeg"/></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4.png"/><Relationship Id="rId7"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1.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pn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6.jpeg"/><Relationship Id="rId5" Type="http://schemas.openxmlformats.org/officeDocument/2006/relationships/image" Target="../media/image6.png"/><Relationship Id="rId10" Type="http://schemas.openxmlformats.org/officeDocument/2006/relationships/image" Target="../media/image45.jpeg"/><Relationship Id="rId4" Type="http://schemas.openxmlformats.org/officeDocument/2006/relationships/image" Target="../media/image5.png"/><Relationship Id="rId9" Type="http://schemas.openxmlformats.org/officeDocument/2006/relationships/image" Target="../media/image44.jpeg"/></Relationships>
</file>

<file path=ppt/slides/_rels/slide2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png"/><Relationship Id="rId7" Type="http://schemas.openxmlformats.org/officeDocument/2006/relationships/image" Target="../media/image4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png"/><Relationship Id="rId7" Type="http://schemas.openxmlformats.org/officeDocument/2006/relationships/image" Target="../media/image50.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52.jpeg"/></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png"/><Relationship Id="rId7" Type="http://schemas.openxmlformats.org/officeDocument/2006/relationships/image" Target="../media/image53.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55.jpeg"/></Relationships>
</file>

<file path=ppt/slides/_rels/slide24.xml.rels><?xml version="1.0" encoding="UTF-8" standalone="yes"?>
<Relationships xmlns="http://schemas.openxmlformats.org/package/2006/relationships"><Relationship Id="rId8" Type="http://schemas.openxmlformats.org/officeDocument/2006/relationships/hyperlink" Target="http://www.axima.md/" TargetMode="External"/><Relationship Id="rId3" Type="http://schemas.openxmlformats.org/officeDocument/2006/relationships/image" Target="../media/image4.png"/><Relationship Id="rId7" Type="http://schemas.openxmlformats.org/officeDocument/2006/relationships/image" Target="../media/image56.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57.jpeg"/></Relationships>
</file>

<file path=ppt/slides/_rels/slide2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png"/><Relationship Id="rId7" Type="http://schemas.openxmlformats.org/officeDocument/2006/relationships/image" Target="../media/image58.jpeg"/><Relationship Id="rId12" Type="http://schemas.openxmlformats.org/officeDocument/2006/relationships/hyperlink" Target="http://www.ifcaac.amac.md/"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62.png"/><Relationship Id="rId5" Type="http://schemas.openxmlformats.org/officeDocument/2006/relationships/image" Target="../media/image6.png"/><Relationship Id="rId10" Type="http://schemas.openxmlformats.org/officeDocument/2006/relationships/image" Target="../media/image61.jpeg"/><Relationship Id="rId4" Type="http://schemas.openxmlformats.org/officeDocument/2006/relationships/image" Target="../media/image5.png"/><Relationship Id="rId9" Type="http://schemas.openxmlformats.org/officeDocument/2006/relationships/image" Target="../media/image60.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Titel 15"/>
          <p:cNvSpPr>
            <a:spLocks noGrp="1"/>
          </p:cNvSpPr>
          <p:nvPr>
            <p:ph type="title"/>
          </p:nvPr>
        </p:nvSpPr>
        <p:spPr>
          <a:xfrm>
            <a:off x="148741" y="1845308"/>
            <a:ext cx="8839199" cy="4416167"/>
          </a:xfrm>
        </p:spPr>
        <p:txBody>
          <a:bodyPr/>
          <a:lstStyle/>
          <a:p>
            <a:pPr algn="ctr"/>
            <a:r>
              <a:rPr lang="ro-RO" b="1" dirty="0" smtClean="0">
                <a:solidFill>
                  <a:srgbClr val="002060"/>
                </a:solidFill>
              </a:rPr>
              <a:t>Curs de instruire pentru angajații operatorilor „Apă-Canal”</a:t>
            </a:r>
            <a:r>
              <a:rPr lang="ro-RO" dirty="0" smtClean="0">
                <a:solidFill>
                  <a:srgbClr val="002060"/>
                </a:solidFill>
              </a:rPr>
              <a:t/>
            </a:r>
            <a:br>
              <a:rPr lang="ro-RO" dirty="0" smtClean="0">
                <a:solidFill>
                  <a:srgbClr val="002060"/>
                </a:solidFill>
              </a:rPr>
            </a:br>
            <a:r>
              <a:rPr lang="ro-RO" dirty="0" smtClean="0">
                <a:solidFill>
                  <a:srgbClr val="002060"/>
                </a:solidFill>
              </a:rPr>
              <a:t/>
            </a:r>
            <a:br>
              <a:rPr lang="ro-RO" dirty="0" smtClean="0">
                <a:solidFill>
                  <a:srgbClr val="002060"/>
                </a:solidFill>
              </a:rPr>
            </a:br>
            <a:r>
              <a:rPr lang="ro-RO" b="1" dirty="0" smtClean="0">
                <a:solidFill>
                  <a:srgbClr val="FF0000"/>
                </a:solidFill>
              </a:rPr>
              <a:t>Modulul: </a:t>
            </a:r>
            <a:r>
              <a:rPr lang="ro-RO" b="1" dirty="0" smtClean="0">
                <a:solidFill>
                  <a:srgbClr val="002060"/>
                </a:solidFill>
              </a:rPr>
              <a:t> </a:t>
            </a:r>
            <a:r>
              <a:rPr lang="en-US" b="1" dirty="0" err="1" smtClean="0">
                <a:solidFill>
                  <a:srgbClr val="002060"/>
                </a:solidFill>
              </a:rPr>
              <a:t>Managementul</a:t>
            </a:r>
            <a:r>
              <a:rPr lang="en-US" b="1" dirty="0" smtClean="0">
                <a:solidFill>
                  <a:srgbClr val="002060"/>
                </a:solidFill>
              </a:rPr>
              <a:t> energetic </a:t>
            </a:r>
            <a:r>
              <a:rPr lang="ro-RO" b="1" dirty="0" smtClean="0">
                <a:solidFill>
                  <a:srgbClr val="002060"/>
                </a:solidFill>
              </a:rPr>
              <a:t>și automatizarea proceselor în sistemele de alimentare cu apă și de canalizare</a:t>
            </a:r>
            <a:br>
              <a:rPr lang="ro-RO" b="1" dirty="0" smtClean="0">
                <a:solidFill>
                  <a:srgbClr val="002060"/>
                </a:solidFill>
              </a:rPr>
            </a:br>
            <a:r>
              <a:rPr lang="ro-RO" altLang="en-US" sz="2000" b="1" dirty="0" smtClean="0">
                <a:solidFill>
                  <a:srgbClr val="FF0000"/>
                </a:solidFill>
              </a:rPr>
              <a:t>Sesiunea </a:t>
            </a:r>
            <a:r>
              <a:rPr lang="en-US" altLang="en-US" sz="2000" b="1" dirty="0" smtClean="0">
                <a:solidFill>
                  <a:srgbClr val="FF0000"/>
                </a:solidFill>
              </a:rPr>
              <a:t>8</a:t>
            </a:r>
            <a:r>
              <a:rPr lang="en-US" altLang="en-US" b="1" dirty="0" smtClean="0">
                <a:solidFill>
                  <a:srgbClr val="000F2E"/>
                </a:solidFill>
                <a:latin typeface="Times New Roman" panose="02020603050405020304" pitchFamily="18" charset="0"/>
                <a:cs typeface="Times New Roman" panose="02020603050405020304" pitchFamily="18" charset="0"/>
              </a:rPr>
              <a:t>:</a:t>
            </a:r>
            <a:r>
              <a:rPr lang="ro-MD" b="1" dirty="0">
                <a:solidFill>
                  <a:srgbClr val="002060"/>
                </a:solidFill>
              </a:rPr>
              <a:t>Service de întreținere  echipamentului electrice pompare. </a:t>
            </a:r>
            <a:r>
              <a:rPr lang="ro-RO" b="1" dirty="0">
                <a:solidFill>
                  <a:srgbClr val="002060"/>
                </a:solidFill>
              </a:rPr>
              <a:t/>
            </a:r>
            <a:br>
              <a:rPr lang="ro-RO" b="1" dirty="0">
                <a:solidFill>
                  <a:srgbClr val="002060"/>
                </a:solidFill>
              </a:rPr>
            </a:br>
            <a:r>
              <a:rPr lang="en-US" sz="1800" b="1" i="1" dirty="0" err="1" smtClean="0">
                <a:solidFill>
                  <a:srgbClr val="002060"/>
                </a:solidFill>
              </a:rPr>
              <a:t>Inginer</a:t>
            </a:r>
            <a:r>
              <a:rPr lang="en-US" sz="1800" b="1" i="1" dirty="0" smtClean="0">
                <a:solidFill>
                  <a:srgbClr val="002060"/>
                </a:solidFill>
              </a:rPr>
              <a:t>  Roman </a:t>
            </a:r>
            <a:r>
              <a:rPr lang="en-US" sz="1800" b="1" i="1" dirty="0" err="1" smtClean="0">
                <a:solidFill>
                  <a:srgbClr val="002060"/>
                </a:solidFill>
              </a:rPr>
              <a:t>Peret</a:t>
            </a:r>
            <a:r>
              <a:rPr lang="en-US" sz="1800" b="1" i="1" dirty="0" smtClean="0">
                <a:solidFill>
                  <a:srgbClr val="002060"/>
                </a:solidFill>
              </a:rPr>
              <a:t/>
            </a:r>
            <a:br>
              <a:rPr lang="en-US" sz="1800" b="1" i="1" dirty="0" smtClean="0">
                <a:solidFill>
                  <a:srgbClr val="002060"/>
                </a:solidFill>
              </a:rPr>
            </a:br>
            <a:r>
              <a:rPr lang="en-US" sz="1800" b="1" i="1" dirty="0" smtClean="0">
                <a:solidFill>
                  <a:srgbClr val="002060"/>
                </a:solidFill>
              </a:rPr>
              <a:t>AXIMA GRUP SRL</a:t>
            </a:r>
            <a:r>
              <a:rPr lang="ro-RO" sz="1600" b="1" dirty="0" smtClean="0">
                <a:solidFill>
                  <a:srgbClr val="002060"/>
                </a:solidFill>
              </a:rPr>
              <a:t/>
            </a:r>
            <a:br>
              <a:rPr lang="ro-RO" sz="1600" b="1" dirty="0" smtClean="0">
                <a:solidFill>
                  <a:srgbClr val="002060"/>
                </a:solidFill>
              </a:rPr>
            </a:br>
            <a:r>
              <a:rPr lang="ro-RO" sz="1600" b="1" dirty="0" smtClean="0">
                <a:solidFill>
                  <a:srgbClr val="002060"/>
                </a:solidFill>
              </a:rPr>
              <a:t>28 – 29 – 30 mai  2019,  Chișinău</a:t>
            </a:r>
            <a:endParaRPr lang="ro-RO" sz="1600" b="1" dirty="0">
              <a:solidFill>
                <a:srgbClr val="002060"/>
              </a:solidFill>
            </a:endParaRPr>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258493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err="1" smtClean="0"/>
              <a:t>xxxxxxxxxxxxxxxxxxxx</a:t>
            </a:r>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Titel 15"/>
          <p:cNvSpPr>
            <a:spLocks noGrp="1"/>
          </p:cNvSpPr>
          <p:nvPr>
            <p:ph type="title"/>
          </p:nvPr>
        </p:nvSpPr>
        <p:spPr>
          <a:xfrm>
            <a:off x="148741" y="1845308"/>
            <a:ext cx="8839199" cy="4416167"/>
          </a:xfrm>
        </p:spPr>
        <p:txBody>
          <a:bodyPr/>
          <a:lstStyle/>
          <a:p>
            <a:pPr algn="ctr"/>
            <a:endParaRPr lang="ro-RO" sz="1600" b="1" dirty="0">
              <a:solidFill>
                <a:srgbClr val="002060"/>
              </a:solidFill>
            </a:endParaRPr>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pic>
        <p:nvPicPr>
          <p:cNvPr id="14"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644" y="1739119"/>
            <a:ext cx="3314628" cy="4785286"/>
          </a:xfrm>
          <a:prstGeom prst="rect">
            <a:avLst/>
          </a:prstGeom>
          <a:noFill/>
          <a:ln w="9360" cap="flat">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8454" y="1739119"/>
            <a:ext cx="3433517" cy="4785286"/>
          </a:xfrm>
          <a:prstGeom prst="rect">
            <a:avLst/>
          </a:prstGeom>
          <a:noFill/>
          <a:ln w="9360" cap="flat">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1823460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err="1" smtClean="0"/>
              <a:t>xxxxxxxxxxxxxxxxxxxx</a:t>
            </a:r>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Titel 15"/>
          <p:cNvSpPr>
            <a:spLocks noGrp="1"/>
          </p:cNvSpPr>
          <p:nvPr>
            <p:ph type="title"/>
          </p:nvPr>
        </p:nvSpPr>
        <p:spPr>
          <a:xfrm>
            <a:off x="148741" y="1845308"/>
            <a:ext cx="8839199" cy="4416167"/>
          </a:xfrm>
        </p:spPr>
        <p:txBody>
          <a:bodyPr/>
          <a:lstStyle/>
          <a:p>
            <a:pPr algn="ctr"/>
            <a:endParaRPr lang="ro-RO" sz="1600" b="1" dirty="0">
              <a:solidFill>
                <a:srgbClr val="002060"/>
              </a:solidFill>
            </a:endParaRPr>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pic>
        <p:nvPicPr>
          <p:cNvPr id="14"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483" y="1598231"/>
            <a:ext cx="3419429" cy="4982229"/>
          </a:xfrm>
          <a:prstGeom prst="rect">
            <a:avLst/>
          </a:prstGeom>
          <a:noFill/>
          <a:ln w="9360" cap="flat">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2109" y="1575677"/>
            <a:ext cx="3434825" cy="5005324"/>
          </a:xfrm>
          <a:prstGeom prst="rect">
            <a:avLst/>
          </a:prstGeom>
          <a:noFill/>
          <a:ln w="9360" cap="flat">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7144386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err="1" smtClean="0"/>
              <a:t>xxxxxxxxxxxxxxxxxxxx</a:t>
            </a:r>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Titel 15"/>
          <p:cNvSpPr>
            <a:spLocks noGrp="1"/>
          </p:cNvSpPr>
          <p:nvPr>
            <p:ph type="title"/>
          </p:nvPr>
        </p:nvSpPr>
        <p:spPr>
          <a:xfrm>
            <a:off x="148741" y="1845308"/>
            <a:ext cx="8839199" cy="4416167"/>
          </a:xfrm>
        </p:spPr>
        <p:txBody>
          <a:bodyPr/>
          <a:lstStyle/>
          <a:p>
            <a:pPr algn="ctr"/>
            <a:endParaRPr lang="ro-RO" sz="1600" b="1" dirty="0">
              <a:solidFill>
                <a:srgbClr val="002060"/>
              </a:solidFill>
            </a:endParaRPr>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pic>
        <p:nvPicPr>
          <p:cNvPr id="14"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026" y="1575677"/>
            <a:ext cx="3455907" cy="4970279"/>
          </a:xfrm>
          <a:prstGeom prst="rect">
            <a:avLst/>
          </a:prstGeom>
          <a:noFill/>
          <a:ln w="9360" cap="flat">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9434" y="1587227"/>
            <a:ext cx="3454661" cy="4960315"/>
          </a:xfrm>
          <a:prstGeom prst="rect">
            <a:avLst/>
          </a:prstGeom>
          <a:noFill/>
          <a:ln w="9360" cap="flat">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2456671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err="1" smtClean="0"/>
              <a:t>xxxxxxxxxxxxxxxxxxxx</a:t>
            </a:r>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Titel 15"/>
          <p:cNvSpPr>
            <a:spLocks noGrp="1"/>
          </p:cNvSpPr>
          <p:nvPr>
            <p:ph type="title"/>
          </p:nvPr>
        </p:nvSpPr>
        <p:spPr>
          <a:xfrm>
            <a:off x="148741" y="1845308"/>
            <a:ext cx="8839199" cy="4416167"/>
          </a:xfrm>
        </p:spPr>
        <p:txBody>
          <a:bodyPr/>
          <a:lstStyle/>
          <a:p>
            <a:pPr algn="ctr"/>
            <a:endParaRPr lang="ro-RO" sz="1600" b="1" dirty="0">
              <a:solidFill>
                <a:srgbClr val="002060"/>
              </a:solidFill>
            </a:endParaRPr>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pic>
        <p:nvPicPr>
          <p:cNvPr id="14"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151" y="1532623"/>
            <a:ext cx="3438496" cy="5019720"/>
          </a:xfrm>
          <a:prstGeom prst="rect">
            <a:avLst/>
          </a:prstGeom>
          <a:noFill/>
          <a:ln w="9360" cap="flat">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0982" y="1536439"/>
            <a:ext cx="3457577" cy="5015904"/>
          </a:xfrm>
          <a:prstGeom prst="rect">
            <a:avLst/>
          </a:prstGeom>
          <a:noFill/>
          <a:ln w="9360" cap="flat">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4559424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err="1" smtClean="0"/>
              <a:t>xxxxxxxxxxxxxxxxxxx</a:t>
            </a:r>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Titel 15"/>
          <p:cNvSpPr>
            <a:spLocks noGrp="1"/>
          </p:cNvSpPr>
          <p:nvPr>
            <p:ph type="title"/>
          </p:nvPr>
        </p:nvSpPr>
        <p:spPr>
          <a:xfrm>
            <a:off x="148741" y="1845308"/>
            <a:ext cx="8839199" cy="4416167"/>
          </a:xfrm>
        </p:spPr>
        <p:txBody>
          <a:bodyPr/>
          <a:lstStyle/>
          <a:p>
            <a:pPr algn="ctr"/>
            <a:endParaRPr lang="ro-RO" sz="1600" b="1" dirty="0">
              <a:solidFill>
                <a:srgbClr val="002060"/>
              </a:solidFill>
            </a:endParaRPr>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pic>
        <p:nvPicPr>
          <p:cNvPr id="14"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2776" y="1898996"/>
            <a:ext cx="3111809" cy="4450324"/>
          </a:xfrm>
          <a:prstGeom prst="rect">
            <a:avLst/>
          </a:prstGeom>
          <a:noFill/>
          <a:ln w="9360" cap="flat">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5238635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err="1" smtClean="0"/>
              <a:t>xxxxxxxxxxxxxxxxxxxxxx</a:t>
            </a:r>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Titel 15"/>
          <p:cNvSpPr>
            <a:spLocks noGrp="1"/>
          </p:cNvSpPr>
          <p:nvPr>
            <p:ph type="title"/>
          </p:nvPr>
        </p:nvSpPr>
        <p:spPr>
          <a:xfrm>
            <a:off x="148741" y="1845308"/>
            <a:ext cx="8839199" cy="4416167"/>
          </a:xfrm>
        </p:spPr>
        <p:txBody>
          <a:bodyPr/>
          <a:lstStyle/>
          <a:p>
            <a:pPr algn="ctr"/>
            <a:endParaRPr lang="ro-RO" sz="1600" b="1" dirty="0">
              <a:solidFill>
                <a:srgbClr val="002060"/>
              </a:solidFill>
            </a:endParaRPr>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sp>
        <p:nvSpPr>
          <p:cNvPr id="14" name="Rectangle 1"/>
          <p:cNvSpPr txBox="1">
            <a:spLocks noChangeArrowheads="1"/>
          </p:cNvSpPr>
          <p:nvPr/>
        </p:nvSpPr>
        <p:spPr bwMode="auto">
          <a:xfrm>
            <a:off x="829827" y="1686254"/>
            <a:ext cx="7523018" cy="4571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ro-RO" altLang="en-US" b="0" u="sng" kern="0" dirty="0" smtClean="0">
                <a:latin typeface="Verdana" panose="020B0604030504040204" pitchFamily="34" charset="0"/>
                <a:ea typeface="Verdana" panose="020B0604030504040204" pitchFamily="34" charset="0"/>
                <a:cs typeface="Verdana" panose="020B0604030504040204" pitchFamily="34" charset="0"/>
              </a:rPr>
              <a:t>Verificarea parametrilor pompelor</a:t>
            </a:r>
            <a:endParaRPr lang="ro-RO" altLang="en-US" b="0" u="sng" kern="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4245" y="2165414"/>
            <a:ext cx="3249254" cy="2096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24245" y="4509134"/>
            <a:ext cx="3249254" cy="21606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1116" y="4556680"/>
            <a:ext cx="3143968" cy="2017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1116" y="2165414"/>
            <a:ext cx="3143968" cy="2096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3642640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err="1" smtClean="0"/>
              <a:t>xxxxxxxxxxxxxxxxxxx</a:t>
            </a:r>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Titel 15"/>
          <p:cNvSpPr>
            <a:spLocks noGrp="1"/>
          </p:cNvSpPr>
          <p:nvPr>
            <p:ph type="title"/>
          </p:nvPr>
        </p:nvSpPr>
        <p:spPr>
          <a:xfrm>
            <a:off x="148741" y="1845308"/>
            <a:ext cx="8839199" cy="4416167"/>
          </a:xfrm>
        </p:spPr>
        <p:txBody>
          <a:bodyPr/>
          <a:lstStyle/>
          <a:p>
            <a:pPr algn="ctr"/>
            <a:endParaRPr lang="ro-RO" sz="1600" b="1" dirty="0">
              <a:solidFill>
                <a:srgbClr val="002060"/>
              </a:solidFill>
            </a:endParaRPr>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sp>
        <p:nvSpPr>
          <p:cNvPr id="15" name="Rectangle 1"/>
          <p:cNvSpPr txBox="1">
            <a:spLocks noChangeArrowheads="1"/>
          </p:cNvSpPr>
          <p:nvPr/>
        </p:nvSpPr>
        <p:spPr bwMode="auto">
          <a:xfrm>
            <a:off x="2862776" y="1471673"/>
            <a:ext cx="4779459" cy="74166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ro-RO" altLang="en-US" sz="2000" b="0" kern="0" dirty="0" smtClean="0">
                <a:latin typeface="Verdana" panose="020B0604030504040204" pitchFamily="34" charset="0"/>
                <a:ea typeface="Verdana" panose="020B0604030504040204" pitchFamily="34" charset="0"/>
                <a:cs typeface="Verdana" panose="020B0604030504040204" pitchFamily="34" charset="0"/>
              </a:rPr>
              <a:t>Alinierea arborilor pompelor</a:t>
            </a:r>
            <a:endParaRPr lang="ro-RO" altLang="en-US" sz="2000" b="0" kern="0" dirty="0">
              <a:latin typeface="Verdana" panose="020B0604030504040204" pitchFamily="34" charset="0"/>
              <a:ea typeface="Verdana" panose="020B0604030504040204" pitchFamily="34" charset="0"/>
              <a:cs typeface="Verdana" panose="020B0604030504040204" pitchFamily="34" charset="0"/>
            </a:endParaRPr>
          </a:p>
        </p:txBody>
      </p:sp>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6244" y="2035467"/>
            <a:ext cx="2994345" cy="21143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6244" y="4274995"/>
            <a:ext cx="2994343" cy="1986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7574" y="2035277"/>
            <a:ext cx="3133410" cy="42289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169412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err="1" smtClean="0"/>
              <a:t>xxxxxxxxxxxxxxxxxxx</a:t>
            </a:r>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Titel 15"/>
          <p:cNvSpPr>
            <a:spLocks noGrp="1"/>
          </p:cNvSpPr>
          <p:nvPr>
            <p:ph type="title"/>
          </p:nvPr>
        </p:nvSpPr>
        <p:spPr>
          <a:xfrm>
            <a:off x="148741" y="1845308"/>
            <a:ext cx="8839199" cy="4416167"/>
          </a:xfrm>
        </p:spPr>
        <p:txBody>
          <a:bodyPr/>
          <a:lstStyle/>
          <a:p>
            <a:pPr algn="ctr"/>
            <a:endParaRPr lang="ro-RO" sz="1600" b="1" dirty="0">
              <a:solidFill>
                <a:srgbClr val="002060"/>
              </a:solidFill>
            </a:endParaRPr>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sp>
        <p:nvSpPr>
          <p:cNvPr id="15" name="Rectangle 1"/>
          <p:cNvSpPr txBox="1">
            <a:spLocks noChangeArrowheads="1"/>
          </p:cNvSpPr>
          <p:nvPr/>
        </p:nvSpPr>
        <p:spPr bwMode="auto">
          <a:xfrm>
            <a:off x="1497726" y="1448195"/>
            <a:ext cx="5754286" cy="639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b="0" kern="0" dirty="0" err="1" smtClean="0">
                <a:latin typeface="Verdana" panose="020B0604030504040204" pitchFamily="34" charset="0"/>
                <a:ea typeface="Verdana" panose="020B0604030504040204" pitchFamily="34" charset="0"/>
                <a:cs typeface="Verdana" panose="020B0604030504040204" pitchFamily="34" charset="0"/>
              </a:rPr>
              <a:t>Lubrifierea</a:t>
            </a:r>
            <a:r>
              <a:rPr lang="ro-RO" altLang="en-US" sz="2000" b="0" kern="0" dirty="0" smtClean="0">
                <a:latin typeface="Verdana" panose="020B0604030504040204" pitchFamily="34" charset="0"/>
                <a:ea typeface="Verdana" panose="020B0604030504040204" pitchFamily="34" charset="0"/>
                <a:cs typeface="Verdana" panose="020B0604030504040204" pitchFamily="34" charset="0"/>
              </a:rPr>
              <a:t> rulmenților</a:t>
            </a:r>
            <a:endParaRPr lang="ro-RO" altLang="en-US" sz="2000" b="0" kern="0" dirty="0">
              <a:latin typeface="Verdana" panose="020B0604030504040204" pitchFamily="34" charset="0"/>
              <a:ea typeface="Verdana" panose="020B0604030504040204" pitchFamily="34" charset="0"/>
              <a:cs typeface="Verdana" panose="020B0604030504040204" pitchFamily="34" charset="0"/>
            </a:endParaRPr>
          </a:p>
        </p:txBody>
      </p:sp>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6200" y="1852150"/>
            <a:ext cx="3115258" cy="23179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18280" y="1862060"/>
            <a:ext cx="3458481" cy="22721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11914" y="4311962"/>
            <a:ext cx="3659699" cy="22621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5035844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err="1" smtClean="0"/>
              <a:t>xxxxxxxxxxxxxxxxxxx</a:t>
            </a:r>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Titel 15"/>
          <p:cNvSpPr>
            <a:spLocks noGrp="1"/>
          </p:cNvSpPr>
          <p:nvPr>
            <p:ph type="title"/>
          </p:nvPr>
        </p:nvSpPr>
        <p:spPr>
          <a:xfrm>
            <a:off x="148741" y="1845308"/>
            <a:ext cx="8839199" cy="4416167"/>
          </a:xfrm>
        </p:spPr>
        <p:txBody>
          <a:bodyPr/>
          <a:lstStyle/>
          <a:p>
            <a:pPr algn="ctr"/>
            <a:endParaRPr lang="ro-RO" sz="1600" b="1" dirty="0">
              <a:solidFill>
                <a:srgbClr val="002060"/>
              </a:solidFill>
            </a:endParaRPr>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sp>
        <p:nvSpPr>
          <p:cNvPr id="15" name="Rectangle 1"/>
          <p:cNvSpPr txBox="1">
            <a:spLocks noChangeArrowheads="1"/>
          </p:cNvSpPr>
          <p:nvPr/>
        </p:nvSpPr>
        <p:spPr bwMode="auto">
          <a:xfrm>
            <a:off x="509410" y="1403143"/>
            <a:ext cx="8229600" cy="11445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ro-RO" altLang="en-US" sz="2000" b="0" kern="0" dirty="0" smtClean="0">
                <a:latin typeface="Verdana" panose="020B0604030504040204" pitchFamily="34" charset="0"/>
                <a:ea typeface="Verdana" panose="020B0604030504040204" pitchFamily="34" charset="0"/>
                <a:cs typeface="Verdana" panose="020B0604030504040204" pitchFamily="34" charset="0"/>
              </a:rPr>
              <a:t>Înlocuire rulmenți</a:t>
            </a:r>
            <a:endParaRPr lang="ro-RO" altLang="en-US" sz="2000" b="0" kern="0" dirty="0">
              <a:latin typeface="Verdana" panose="020B0604030504040204" pitchFamily="34" charset="0"/>
              <a:ea typeface="Verdana" panose="020B0604030504040204" pitchFamily="34" charset="0"/>
              <a:cs typeface="Verdana" panose="020B0604030504040204" pitchFamily="34" charset="0"/>
            </a:endParaRPr>
          </a:p>
        </p:txBody>
      </p:sp>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1768" y="1762478"/>
            <a:ext cx="3806172" cy="23642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62776" y="4166026"/>
            <a:ext cx="3522868" cy="24081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3621" y="1767208"/>
            <a:ext cx="3696095" cy="23595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5102107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err="1" smtClean="0"/>
              <a:t>xxxxxxxxxxxxxxxxxxx</a:t>
            </a:r>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Titel 15"/>
          <p:cNvSpPr>
            <a:spLocks noGrp="1"/>
          </p:cNvSpPr>
          <p:nvPr>
            <p:ph type="title"/>
          </p:nvPr>
        </p:nvSpPr>
        <p:spPr>
          <a:xfrm>
            <a:off x="148741" y="1845308"/>
            <a:ext cx="8839199" cy="4416167"/>
          </a:xfrm>
        </p:spPr>
        <p:txBody>
          <a:bodyPr/>
          <a:lstStyle/>
          <a:p>
            <a:pPr algn="ctr"/>
            <a:endParaRPr lang="ro-RO" sz="1600" b="1" dirty="0">
              <a:solidFill>
                <a:srgbClr val="002060"/>
              </a:solidFill>
            </a:endParaRPr>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sp>
        <p:nvSpPr>
          <p:cNvPr id="15" name="Rectangle 1"/>
          <p:cNvSpPr txBox="1">
            <a:spLocks noChangeArrowheads="1"/>
          </p:cNvSpPr>
          <p:nvPr/>
        </p:nvSpPr>
        <p:spPr bwMode="auto">
          <a:xfrm>
            <a:off x="679155" y="1492395"/>
            <a:ext cx="8229600" cy="11445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ro-RO" altLang="en-US" sz="2000" b="0" kern="0" dirty="0" smtClean="0">
                <a:latin typeface="Verdana" panose="020B0604030504040204" pitchFamily="34" charset="0"/>
                <a:ea typeface="Verdana" panose="020B0604030504040204" pitchFamily="34" charset="0"/>
                <a:cs typeface="Verdana" panose="020B0604030504040204" pitchFamily="34" charset="0"/>
              </a:rPr>
              <a:t>Confecționarea îmbinării cablurilor </a:t>
            </a:r>
            <a:endParaRPr lang="ro-RO" altLang="en-US" sz="2000" b="0" kern="0" dirty="0">
              <a:latin typeface="Verdana" panose="020B0604030504040204" pitchFamily="34" charset="0"/>
              <a:ea typeface="Verdana" panose="020B0604030504040204" pitchFamily="34" charset="0"/>
              <a:cs typeface="Verdana" panose="020B0604030504040204" pitchFamily="34" charset="0"/>
            </a:endParaRPr>
          </a:p>
        </p:txBody>
      </p:sp>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3385" y="2021428"/>
            <a:ext cx="3223084" cy="20717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3385" y="4234174"/>
            <a:ext cx="3242975" cy="20273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14957" y="2021427"/>
            <a:ext cx="3127598" cy="42775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1649661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Titel 15"/>
          <p:cNvSpPr>
            <a:spLocks noGrp="1"/>
          </p:cNvSpPr>
          <p:nvPr>
            <p:ph type="title"/>
          </p:nvPr>
        </p:nvSpPr>
        <p:spPr>
          <a:xfrm>
            <a:off x="148741" y="1532624"/>
            <a:ext cx="8839199" cy="4728852"/>
          </a:xfrm>
          <a:solidFill>
            <a:srgbClr val="008B76"/>
          </a:solidFill>
        </p:spPr>
        <p:txBody>
          <a:bodyPr/>
          <a:lstStyle/>
          <a:p>
            <a:pPr algn="ctr"/>
            <a:endParaRPr lang="ro-RO" sz="1600" b="1" dirty="0">
              <a:solidFill>
                <a:srgbClr val="002060"/>
              </a:solidFill>
            </a:endParaRPr>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sp>
        <p:nvSpPr>
          <p:cNvPr id="14" name="Rectangle 1"/>
          <p:cNvSpPr txBox="1">
            <a:spLocks noChangeArrowheads="1"/>
          </p:cNvSpPr>
          <p:nvPr/>
        </p:nvSpPr>
        <p:spPr bwMode="auto">
          <a:xfrm>
            <a:off x="679155" y="1575676"/>
            <a:ext cx="7772400" cy="1470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a:tabLst>
                <a:tab pos="723900" algn="l"/>
                <a:tab pos="1447800" algn="l"/>
                <a:tab pos="2171700" algn="l"/>
                <a:tab pos="2895600" algn="l"/>
                <a:tab pos="3619500" algn="l"/>
                <a:tab pos="4343400" algn="l"/>
                <a:tab pos="5067300" algn="l"/>
                <a:tab pos="5791200" algn="l"/>
                <a:tab pos="6515100" algn="l"/>
                <a:tab pos="7239000" algn="l"/>
              </a:tabLst>
            </a:pPr>
            <a:r>
              <a:rPr lang="ro-RO" altLang="en-US" sz="3200" b="1" i="1" kern="0" dirty="0" smtClean="0">
                <a:solidFill>
                  <a:schemeClr val="tx1"/>
                </a:solidFill>
                <a:latin typeface="Verdana" panose="020B0604030504040204" pitchFamily="34" charset="0"/>
              </a:rPr>
              <a:t>UNITATE AUTORIZATA SERVICE WILO</a:t>
            </a:r>
            <a:br>
              <a:rPr lang="ro-RO" altLang="en-US" sz="3200" b="1" i="1" kern="0" dirty="0" smtClean="0">
                <a:solidFill>
                  <a:schemeClr val="tx1"/>
                </a:solidFill>
                <a:latin typeface="Verdana" panose="020B0604030504040204" pitchFamily="34" charset="0"/>
              </a:rPr>
            </a:br>
            <a:r>
              <a:rPr lang="ro-RO" altLang="en-US" sz="3200" b="1" i="1" kern="0" dirty="0" smtClean="0">
                <a:solidFill>
                  <a:schemeClr val="tx1"/>
                </a:solidFill>
                <a:latin typeface="Verdana" panose="020B0604030504040204" pitchFamily="34" charset="0"/>
              </a:rPr>
              <a:t>AXIMA GRUP SRL</a:t>
            </a:r>
            <a:endParaRPr lang="ro-RO" altLang="en-US" sz="3200" b="1" i="1" kern="0" dirty="0">
              <a:solidFill>
                <a:schemeClr val="tx1"/>
              </a:solidFill>
              <a:latin typeface="Verdana" panose="020B0604030504040204" pitchFamily="34" charset="0"/>
            </a:endParaRPr>
          </a:p>
        </p:txBody>
      </p:sp>
      <p:pic>
        <p:nvPicPr>
          <p:cNvPr id="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7900" y="3263900"/>
            <a:ext cx="3990975" cy="2571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3746500"/>
            <a:ext cx="3746500" cy="1608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1954109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err="1" smtClean="0"/>
              <a:t>xxxxxxxxxxxxxxxxxxx</a:t>
            </a:r>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199" y="1850362"/>
            <a:ext cx="2399887" cy="18005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4103" y="3756383"/>
            <a:ext cx="1623397" cy="25101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14406" y="3749083"/>
            <a:ext cx="1924509" cy="25101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14408" y="1838540"/>
            <a:ext cx="1924508" cy="1812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03878" y="1872148"/>
            <a:ext cx="2313294" cy="16525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24744" y="3749084"/>
            <a:ext cx="2071562" cy="25101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2193173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err="1" smtClean="0"/>
              <a:t>xxxxxxxxxxxxxxxxxxx</a:t>
            </a:r>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Titel 15"/>
          <p:cNvSpPr>
            <a:spLocks noGrp="1"/>
          </p:cNvSpPr>
          <p:nvPr>
            <p:ph type="title"/>
          </p:nvPr>
        </p:nvSpPr>
        <p:spPr>
          <a:xfrm>
            <a:off x="148741" y="1845308"/>
            <a:ext cx="8839199" cy="4416167"/>
          </a:xfrm>
        </p:spPr>
        <p:txBody>
          <a:bodyPr/>
          <a:lstStyle/>
          <a:p>
            <a:pPr algn="ctr"/>
            <a:endParaRPr lang="ro-RO" sz="1600" b="1" dirty="0">
              <a:solidFill>
                <a:srgbClr val="002060"/>
              </a:solidFill>
            </a:endParaRPr>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pic>
        <p:nvPicPr>
          <p:cNvPr id="15"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9921" y="1845308"/>
            <a:ext cx="3814402" cy="42899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93110" y="1852149"/>
            <a:ext cx="3380505" cy="43471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0502804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err="1" smtClean="0"/>
              <a:t>xxxxxxxxxxxxxxxxxxx</a:t>
            </a:r>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Titel 15"/>
          <p:cNvSpPr>
            <a:spLocks noGrp="1"/>
          </p:cNvSpPr>
          <p:nvPr>
            <p:ph type="title"/>
          </p:nvPr>
        </p:nvSpPr>
        <p:spPr>
          <a:xfrm>
            <a:off x="148741" y="1845308"/>
            <a:ext cx="8839199" cy="4416167"/>
          </a:xfrm>
        </p:spPr>
        <p:txBody>
          <a:bodyPr/>
          <a:lstStyle/>
          <a:p>
            <a:pPr algn="ctr"/>
            <a:endParaRPr lang="ro-RO" sz="1600" b="1" dirty="0">
              <a:solidFill>
                <a:srgbClr val="002060"/>
              </a:solidFill>
            </a:endParaRPr>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pic>
        <p:nvPicPr>
          <p:cNvPr id="14"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5948" y="1852149"/>
            <a:ext cx="2394852" cy="4194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2297566" y="2441813"/>
            <a:ext cx="4180156" cy="30153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r="40686"/>
          <a:stretch>
            <a:fillRect/>
          </a:stretch>
        </p:blipFill>
        <p:spPr bwMode="auto">
          <a:xfrm>
            <a:off x="6184490" y="1881806"/>
            <a:ext cx="2743610" cy="4164981"/>
          </a:xfrm>
          <a:prstGeom prst="rect">
            <a:avLst/>
          </a:prstGeom>
          <a:noFill/>
          <a:ln>
            <a:noFill/>
          </a:ln>
          <a:effectLst/>
          <a:extLst>
            <a:ext uri="{909E8E84-426E-40DD-AFC4-6F175D3DCCD1}">
              <a14:hiddenFill xmlns:a14="http://schemas.microsoft.com/office/drawing/2010/main">
                <a:blipFill dpi="0" rotWithShape="0">
                  <a:blip/>
                  <a:srcRect r="4068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Text Box 4"/>
          <p:cNvSpPr txBox="1">
            <a:spLocks noChangeArrowheads="1"/>
          </p:cNvSpPr>
          <p:nvPr/>
        </p:nvSpPr>
        <p:spPr bwMode="auto">
          <a:xfrm>
            <a:off x="453540" y="1072408"/>
            <a:ext cx="8229600"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2000"/>
              </a:lnSpc>
            </a:pPr>
            <a:r>
              <a:rPr lang="ro-RO" altLang="en-US" sz="2000" b="0" dirty="0">
                <a:latin typeface="Verdana" panose="020B0604030504040204" pitchFamily="34" charset="0"/>
                <a:ea typeface="Verdana" panose="020B0604030504040204" pitchFamily="34" charset="0"/>
                <a:cs typeface="Verdana" panose="020B0604030504040204" pitchFamily="34" charset="0"/>
              </a:rPr>
              <a:t>Deservirea panourilor de </a:t>
            </a:r>
            <a:r>
              <a:rPr lang="ro-RO" altLang="en-US" sz="2000" b="0" dirty="0" err="1">
                <a:latin typeface="Verdana" panose="020B0604030504040204" pitchFamily="34" charset="0"/>
                <a:ea typeface="Verdana" panose="020B0604030504040204" pitchFamily="34" charset="0"/>
                <a:cs typeface="Verdana" panose="020B0604030504040204" pitchFamily="34" charset="0"/>
              </a:rPr>
              <a:t>protectie</a:t>
            </a:r>
            <a:r>
              <a:rPr lang="ro-RO" altLang="en-US" sz="2000" b="0" dirty="0">
                <a:latin typeface="Verdana" panose="020B0604030504040204" pitchFamily="34" charset="0"/>
                <a:ea typeface="Verdana" panose="020B0604030504040204" pitchFamily="34" charset="0"/>
                <a:cs typeface="Verdana" panose="020B0604030504040204" pitchFamily="34" charset="0"/>
              </a:rPr>
              <a:t> si comanda</a:t>
            </a:r>
          </a:p>
        </p:txBody>
      </p:sp>
    </p:spTree>
    <p:extLst>
      <p:ext uri="{BB962C8B-B14F-4D97-AF65-F5344CB8AC3E}">
        <p14:creationId xmlns:p14="http://schemas.microsoft.com/office/powerpoint/2010/main" val="60311604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err="1" smtClean="0"/>
              <a:t>xxxxxxxxxxxxxxxxxxx</a:t>
            </a:r>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Titel 15"/>
          <p:cNvSpPr>
            <a:spLocks noGrp="1"/>
          </p:cNvSpPr>
          <p:nvPr>
            <p:ph type="title"/>
          </p:nvPr>
        </p:nvSpPr>
        <p:spPr>
          <a:xfrm>
            <a:off x="148741" y="1845308"/>
            <a:ext cx="8839199" cy="4416167"/>
          </a:xfrm>
        </p:spPr>
        <p:txBody>
          <a:bodyPr/>
          <a:lstStyle/>
          <a:p>
            <a:pPr algn="ctr"/>
            <a:endParaRPr lang="ro-RO" sz="1600" b="1" dirty="0">
              <a:solidFill>
                <a:srgbClr val="002060"/>
              </a:solidFill>
            </a:endParaRPr>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sp>
        <p:nvSpPr>
          <p:cNvPr id="14" name="Rectangle 1"/>
          <p:cNvSpPr txBox="1">
            <a:spLocks noChangeArrowheads="1"/>
          </p:cNvSpPr>
          <p:nvPr/>
        </p:nvSpPr>
        <p:spPr bwMode="auto">
          <a:xfrm>
            <a:off x="630382" y="1515898"/>
            <a:ext cx="8229600" cy="11445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ro-RO" altLang="en-US" sz="2000" b="0" kern="0" dirty="0" smtClean="0">
                <a:latin typeface="Verdana" panose="020B0604030504040204" pitchFamily="34" charset="0"/>
                <a:ea typeface="Verdana" panose="020B0604030504040204" pitchFamily="34" charset="0"/>
                <a:cs typeface="Verdana" panose="020B0604030504040204" pitchFamily="34" charset="0"/>
              </a:rPr>
              <a:t>Deservirea stațiilor de pompare</a:t>
            </a:r>
            <a:endParaRPr lang="ro-RO" altLang="en-US" sz="2000" b="0" kern="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336678" y="2736423"/>
            <a:ext cx="3927371" cy="28987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2601946" y="2815975"/>
            <a:ext cx="3927368" cy="2739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5611826" y="2747537"/>
            <a:ext cx="3927370" cy="2876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114477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err="1" smtClean="0"/>
              <a:t>xxxxxxxxxxxxxxxxxxx</a:t>
            </a:r>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Titel 15"/>
          <p:cNvSpPr>
            <a:spLocks noGrp="1"/>
          </p:cNvSpPr>
          <p:nvPr>
            <p:ph type="title"/>
          </p:nvPr>
        </p:nvSpPr>
        <p:spPr>
          <a:xfrm>
            <a:off x="148741" y="1845308"/>
            <a:ext cx="8839199" cy="4416167"/>
          </a:xfrm>
        </p:spPr>
        <p:txBody>
          <a:bodyPr/>
          <a:lstStyle/>
          <a:p>
            <a:pPr algn="ctr"/>
            <a:endParaRPr lang="ro-RO" sz="1600" b="1" dirty="0">
              <a:solidFill>
                <a:srgbClr val="002060"/>
              </a:solidFill>
            </a:endParaRPr>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pic>
        <p:nvPicPr>
          <p:cNvPr id="14"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7539" y="1866438"/>
            <a:ext cx="5995285" cy="43739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2"/>
          <p:cNvSpPr>
            <a:spLocks noChangeArrowheads="1"/>
          </p:cNvSpPr>
          <p:nvPr/>
        </p:nvSpPr>
        <p:spPr bwMode="auto">
          <a:xfrm>
            <a:off x="1747538" y="5114508"/>
            <a:ext cx="5995285" cy="1168097"/>
          </a:xfrm>
          <a:prstGeom prst="rect">
            <a:avLst/>
          </a:prstGeom>
          <a:solidFill>
            <a:srgbClr val="009C8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ru-RU" altLang="en-US" sz="1000" b="1" dirty="0">
                <a:latin typeface="Verdana" panose="020B0604030504040204" pitchFamily="34" charset="0"/>
                <a:ea typeface="Verdana" panose="020B0604030504040204" pitchFamily="34" charset="0"/>
                <a:cs typeface="Verdana" panose="020B0604030504040204" pitchFamily="34" charset="0"/>
              </a:rPr>
              <a:t>AXIMA GRUP  S.R.L.</a:t>
            </a:r>
          </a:p>
          <a:p>
            <a:pPr hangingPunct="1">
              <a:lnSpc>
                <a:spcPct val="100000"/>
              </a:lnSpc>
            </a:pPr>
            <a:r>
              <a:rPr lang="ru-RU" altLang="en-US" sz="1000" dirty="0">
                <a:latin typeface="Verdana" panose="020B0604030504040204" pitchFamily="34" charset="0"/>
                <a:ea typeface="Verdana" panose="020B0604030504040204" pitchFamily="34" charset="0"/>
                <a:cs typeface="Verdana" panose="020B0604030504040204" pitchFamily="34" charset="0"/>
              </a:rPr>
              <a:t>MD 2009 , R. Moldova                                  </a:t>
            </a:r>
            <a:endParaRPr lang="en-US" altLang="en-US" sz="1000" dirty="0" smtClean="0">
              <a:latin typeface="Verdana" panose="020B0604030504040204" pitchFamily="34" charset="0"/>
              <a:ea typeface="Verdana" panose="020B0604030504040204" pitchFamily="34" charset="0"/>
              <a:cs typeface="Verdana" panose="020B0604030504040204" pitchFamily="34" charset="0"/>
            </a:endParaRPr>
          </a:p>
          <a:p>
            <a:pPr hangingPunct="1">
              <a:lnSpc>
                <a:spcPct val="100000"/>
              </a:lnSpc>
            </a:pPr>
            <a:r>
              <a:rPr lang="ru-RU" altLang="en-US" sz="1000" dirty="0" smtClean="0">
                <a:latin typeface="Verdana" panose="020B0604030504040204" pitchFamily="34" charset="0"/>
                <a:ea typeface="Verdana" panose="020B0604030504040204" pitchFamily="34" charset="0"/>
                <a:cs typeface="Verdana" panose="020B0604030504040204" pitchFamily="34" charset="0"/>
              </a:rPr>
              <a:t> </a:t>
            </a:r>
            <a:r>
              <a:rPr lang="ru-RU" altLang="en-US" sz="1000" dirty="0">
                <a:latin typeface="Verdana" panose="020B0604030504040204" pitchFamily="34" charset="0"/>
                <a:ea typeface="Verdana" panose="020B0604030504040204" pitchFamily="34" charset="0"/>
                <a:cs typeface="Verdana" panose="020B0604030504040204" pitchFamily="34" charset="0"/>
              </a:rPr>
              <a:t>tel:84.44.02,fax:84.40.05</a:t>
            </a:r>
          </a:p>
          <a:p>
            <a:pPr hangingPunct="1">
              <a:lnSpc>
                <a:spcPct val="100000"/>
              </a:lnSpc>
            </a:pPr>
            <a:r>
              <a:rPr lang="ru-RU" altLang="en-US" sz="1000" dirty="0">
                <a:latin typeface="Verdana" panose="020B0604030504040204" pitchFamily="34" charset="0"/>
                <a:ea typeface="Verdana" panose="020B0604030504040204" pitchFamily="34" charset="0"/>
                <a:cs typeface="Verdana" panose="020B0604030504040204" pitchFamily="34" charset="0"/>
              </a:rPr>
              <a:t>mun. Chisinau, str. Sarmizegetusa 48/9,   </a:t>
            </a:r>
            <a:endParaRPr lang="en-US" altLang="en-US" sz="1000" dirty="0" smtClean="0">
              <a:latin typeface="Verdana" panose="020B0604030504040204" pitchFamily="34" charset="0"/>
              <a:ea typeface="Verdana" panose="020B0604030504040204" pitchFamily="34" charset="0"/>
              <a:cs typeface="Verdana" panose="020B0604030504040204" pitchFamily="34" charset="0"/>
            </a:endParaRPr>
          </a:p>
          <a:p>
            <a:pPr hangingPunct="1">
              <a:lnSpc>
                <a:spcPct val="100000"/>
              </a:lnSpc>
            </a:pPr>
            <a:r>
              <a:rPr lang="ru-RU" altLang="en-US" sz="1000" dirty="0" smtClean="0">
                <a:latin typeface="Verdana" panose="020B0604030504040204" pitchFamily="34" charset="0"/>
                <a:ea typeface="Verdana" panose="020B0604030504040204" pitchFamily="34" charset="0"/>
                <a:cs typeface="Verdana" panose="020B0604030504040204" pitchFamily="34" charset="0"/>
              </a:rPr>
              <a:t>  </a:t>
            </a:r>
            <a:r>
              <a:rPr lang="ru-RU" altLang="en-US" sz="1000" dirty="0">
                <a:latin typeface="Verdana" panose="020B0604030504040204" pitchFamily="34" charset="0"/>
                <a:ea typeface="Verdana" panose="020B0604030504040204" pitchFamily="34" charset="0"/>
                <a:cs typeface="Verdana" panose="020B0604030504040204" pitchFamily="34" charset="0"/>
                <a:hlinkClick r:id="rId8"/>
              </a:rPr>
              <a:t>www.axima.md</a:t>
            </a:r>
            <a:r>
              <a:rPr lang="ru-RU" altLang="en-US" sz="1000" dirty="0">
                <a:latin typeface="Verdana" panose="020B0604030504040204" pitchFamily="34" charset="0"/>
                <a:ea typeface="Verdana" panose="020B0604030504040204" pitchFamily="34" charset="0"/>
                <a:cs typeface="Verdana" panose="020B0604030504040204" pitchFamily="34" charset="0"/>
              </a:rPr>
              <a:t> , service@axima.md</a:t>
            </a:r>
          </a:p>
          <a:p>
            <a:pPr hangingPunct="1">
              <a:lnSpc>
                <a:spcPct val="100000"/>
              </a:lnSpc>
            </a:pPr>
            <a:r>
              <a:rPr lang="ru-RU" altLang="en-US" sz="1000" dirty="0">
                <a:latin typeface="Verdana" panose="020B0604030504040204" pitchFamily="34" charset="0"/>
                <a:ea typeface="Verdana" panose="020B0604030504040204" pitchFamily="34" charset="0"/>
                <a:cs typeface="Verdana" panose="020B0604030504040204" pitchFamily="34" charset="0"/>
              </a:rPr>
              <a:t>e-mail: Program de lucru</a:t>
            </a:r>
          </a:p>
          <a:p>
            <a:pPr hangingPunct="1">
              <a:lnSpc>
                <a:spcPct val="100000"/>
              </a:lnSpc>
            </a:pPr>
            <a:r>
              <a:rPr lang="ru-RU" altLang="en-US" sz="1000" dirty="0">
                <a:latin typeface="Verdana" panose="020B0604030504040204" pitchFamily="34" charset="0"/>
                <a:ea typeface="Verdana" panose="020B0604030504040204" pitchFamily="34" charset="0"/>
                <a:cs typeface="Verdana" panose="020B0604030504040204" pitchFamily="34" charset="0"/>
              </a:rPr>
              <a:t>luni - vineri   9:00 - 18:00</a:t>
            </a:r>
          </a:p>
        </p:txBody>
      </p:sp>
      <p:pic>
        <p:nvPicPr>
          <p:cNvPr id="16"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0585" y="5194144"/>
            <a:ext cx="1566064" cy="10088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4425647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sp>
        <p:nvSpPr>
          <p:cNvPr id="15" name="Datumsplatzhalter 3"/>
          <p:cNvSpPr txBox="1">
            <a:spLocks/>
          </p:cNvSpPr>
          <p:nvPr/>
        </p:nvSpPr>
        <p:spPr bwMode="auto">
          <a:xfrm>
            <a:off x="679450" y="6581775"/>
            <a:ext cx="1295400"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defPPr>
              <a:defRPr lang="de-DE"/>
            </a:defPPr>
            <a:lvl1pPr algn="l" rtl="0" eaLnBrk="0" fontAlgn="base" hangingPunct="0">
              <a:spcBef>
                <a:spcPct val="0"/>
              </a:spcBef>
              <a:spcAft>
                <a:spcPct val="0"/>
              </a:spcAft>
              <a:defRPr sz="1000" b="0" kern="1200">
                <a:solidFill>
                  <a:srgbClr val="6E6452"/>
                </a:solidFill>
                <a:latin typeface="Arial Narrow" pitchFamily="34"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fld id="{1A768533-9F5A-4A96-B8F6-9A95114E0856}" type="datetime1">
              <a:rPr lang="en-GB" smtClean="0">
                <a:cs typeface="Arial" charset="0"/>
              </a:rPr>
              <a:pPr/>
              <a:t>03/06/2019</a:t>
            </a:fld>
            <a:endParaRPr lang="de-DE">
              <a:cs typeface="Arial" charset="0"/>
            </a:endParaRPr>
          </a:p>
        </p:txBody>
      </p:sp>
      <p:sp>
        <p:nvSpPr>
          <p:cNvPr id="16" name="Inhaltsplatzhalter 8"/>
          <p:cNvSpPr txBox="1">
            <a:spLocks/>
          </p:cNvSpPr>
          <p:nvPr/>
        </p:nvSpPr>
        <p:spPr>
          <a:xfrm>
            <a:off x="2433908" y="1620411"/>
            <a:ext cx="6262254" cy="2074863"/>
          </a:xfrm>
          <a:prstGeom prst="rect">
            <a:avLst/>
          </a:prstGeom>
        </p:spPr>
        <p:txBody>
          <a:bodyPr/>
          <a:lstStyle/>
          <a:p>
            <a:pPr algn="ctr">
              <a:spcAft>
                <a:spcPts val="600"/>
              </a:spcAft>
            </a:pPr>
            <a:endParaRPr lang="en-US" sz="2000" dirty="0">
              <a:solidFill>
                <a:srgbClr val="534B3E"/>
              </a:solidFill>
            </a:endParaRPr>
          </a:p>
          <a:p>
            <a:pPr algn="ctr">
              <a:spcAft>
                <a:spcPts val="600"/>
              </a:spcAft>
            </a:pPr>
            <a:endParaRPr lang="en-US" sz="2000" dirty="0">
              <a:solidFill>
                <a:srgbClr val="534B3E"/>
              </a:solidFill>
            </a:endParaRPr>
          </a:p>
          <a:p>
            <a:pPr>
              <a:spcAft>
                <a:spcPts val="300"/>
              </a:spcAft>
            </a:pPr>
            <a:r>
              <a:rPr lang="ro-RO" sz="2800" dirty="0" smtClean="0">
                <a:solidFill>
                  <a:srgbClr val="534B3E"/>
                </a:solidFill>
              </a:rPr>
              <a:t>Vă mulțumim pentru atenție</a:t>
            </a:r>
            <a:endParaRPr lang="en-GB" sz="2800" dirty="0">
              <a:solidFill>
                <a:srgbClr val="534B3E"/>
              </a:solidFill>
            </a:endParaRPr>
          </a:p>
          <a:p>
            <a:endParaRPr lang="en-GB" sz="1000" dirty="0">
              <a:solidFill>
                <a:srgbClr val="534B3E"/>
              </a:solidFill>
            </a:endParaRPr>
          </a:p>
        </p:txBody>
      </p:sp>
      <p:sp>
        <p:nvSpPr>
          <p:cNvPr id="17" name="Textfeld 9"/>
          <p:cNvSpPr txBox="1">
            <a:spLocks noChangeArrowheads="1"/>
          </p:cNvSpPr>
          <p:nvPr/>
        </p:nvSpPr>
        <p:spPr bwMode="auto">
          <a:xfrm>
            <a:off x="427153" y="5399463"/>
            <a:ext cx="1371600" cy="215900"/>
          </a:xfrm>
          <a:prstGeom prst="rect">
            <a:avLst/>
          </a:prstGeom>
          <a:noFill/>
          <a:ln>
            <a:noFill/>
          </a:ln>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r>
              <a:rPr lang="ro-RO" sz="800" b="0" dirty="0" smtClean="0">
                <a:solidFill>
                  <a:schemeClr val="tx2">
                    <a:lumMod val="75000"/>
                  </a:schemeClr>
                </a:solidFill>
              </a:rPr>
              <a:t>Proiect co-finanțat de</a:t>
            </a:r>
            <a:endParaRPr lang="en-GB" sz="800" b="0" dirty="0">
              <a:solidFill>
                <a:schemeClr val="tx2">
                  <a:lumMod val="75000"/>
                </a:schemeClr>
              </a:solidFill>
            </a:endParaRPr>
          </a:p>
        </p:txBody>
      </p:sp>
      <p:pic>
        <p:nvPicPr>
          <p:cNvPr id="18" name="Picture 11" descr="F:\Branding\EU\jaune.jpg"/>
          <p:cNvPicPr>
            <a:picLocks noChangeAspect="1" noChangeArrowheads="1"/>
          </p:cNvPicPr>
          <p:nvPr/>
        </p:nvPicPr>
        <p:blipFill>
          <a:blip r:embed="rId7"/>
          <a:srcRect/>
          <a:stretch>
            <a:fillRect/>
          </a:stretch>
        </p:blipFill>
        <p:spPr bwMode="auto">
          <a:xfrm>
            <a:off x="491056" y="5624205"/>
            <a:ext cx="1365250" cy="927100"/>
          </a:xfrm>
          <a:prstGeom prst="rect">
            <a:avLst/>
          </a:prstGeom>
          <a:noFill/>
          <a:ln w="9525">
            <a:noFill/>
            <a:miter lim="800000"/>
            <a:headEnd/>
            <a:tailEnd/>
          </a:ln>
        </p:spPr>
      </p:pic>
      <p:pic>
        <p:nvPicPr>
          <p:cNvPr id="19" name="Picture 11" descr="H:\bn4.jpg"/>
          <p:cNvPicPr>
            <a:picLocks noChangeAspect="1" noChangeArrowheads="1"/>
          </p:cNvPicPr>
          <p:nvPr/>
        </p:nvPicPr>
        <p:blipFill>
          <a:blip r:embed="rId8"/>
          <a:srcRect/>
          <a:stretch>
            <a:fillRect/>
          </a:stretch>
        </p:blipFill>
        <p:spPr bwMode="auto">
          <a:xfrm>
            <a:off x="2046511" y="5590073"/>
            <a:ext cx="1016000" cy="1025525"/>
          </a:xfrm>
          <a:prstGeom prst="rect">
            <a:avLst/>
          </a:prstGeom>
          <a:noFill/>
          <a:ln w="9525">
            <a:noFill/>
            <a:miter lim="800000"/>
            <a:headEnd/>
            <a:tailEnd/>
          </a:ln>
        </p:spPr>
      </p:pic>
      <p:pic>
        <p:nvPicPr>
          <p:cNvPr id="20" name="Picture 1"/>
          <p:cNvPicPr>
            <a:picLocks noChangeAspect="1"/>
          </p:cNvPicPr>
          <p:nvPr/>
        </p:nvPicPr>
        <p:blipFill>
          <a:blip r:embed="rId9"/>
          <a:srcRect/>
          <a:stretch>
            <a:fillRect/>
          </a:stretch>
        </p:blipFill>
        <p:spPr bwMode="auto">
          <a:xfrm>
            <a:off x="5258991" y="5624205"/>
            <a:ext cx="1639887" cy="957262"/>
          </a:xfrm>
          <a:prstGeom prst="rect">
            <a:avLst/>
          </a:prstGeom>
          <a:noFill/>
          <a:ln w="9525">
            <a:noFill/>
            <a:miter lim="800000"/>
            <a:headEnd/>
            <a:tailEnd/>
          </a:ln>
        </p:spPr>
      </p:pic>
      <p:sp>
        <p:nvSpPr>
          <p:cNvPr id="21" name="Textfeld 9"/>
          <p:cNvSpPr txBox="1">
            <a:spLocks noChangeArrowheads="1"/>
          </p:cNvSpPr>
          <p:nvPr/>
        </p:nvSpPr>
        <p:spPr bwMode="auto">
          <a:xfrm>
            <a:off x="6898878" y="5383151"/>
            <a:ext cx="1147762" cy="214313"/>
          </a:xfrm>
          <a:prstGeom prst="rect">
            <a:avLst/>
          </a:prstGeom>
          <a:noFill/>
          <a:ln>
            <a:noFill/>
          </a:ln>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r>
              <a:rPr lang="ro-RO" sz="800" b="0" dirty="0" smtClean="0">
                <a:solidFill>
                  <a:schemeClr val="tx2">
                    <a:lumMod val="75000"/>
                  </a:schemeClr>
                </a:solidFill>
              </a:rPr>
              <a:t>In cooperare cu</a:t>
            </a:r>
            <a:endParaRPr lang="ro-RO" sz="800" b="0" dirty="0">
              <a:solidFill>
                <a:schemeClr val="tx2">
                  <a:lumMod val="75000"/>
                </a:schemeClr>
              </a:solidFill>
            </a:endParaRPr>
          </a:p>
        </p:txBody>
      </p:sp>
      <p:pic>
        <p:nvPicPr>
          <p:cNvPr id="22" name="Picture 21"/>
          <p:cNvPicPr/>
          <p:nvPr/>
        </p:nvPicPr>
        <p:blipFill>
          <a:blip r:embed="rId10" cstate="print">
            <a:extLst>
              <a:ext uri="{28A0092B-C50C-407E-A947-70E740481C1C}">
                <a14:useLocalDpi xmlns:a14="http://schemas.microsoft.com/office/drawing/2010/main" val="0"/>
              </a:ext>
            </a:extLst>
          </a:blip>
          <a:stretch>
            <a:fillRect/>
          </a:stretch>
        </p:blipFill>
        <p:spPr>
          <a:xfrm>
            <a:off x="7752045" y="5540701"/>
            <a:ext cx="1071880" cy="1071880"/>
          </a:xfrm>
          <a:prstGeom prst="rect">
            <a:avLst/>
          </a:prstGeom>
        </p:spPr>
      </p:pic>
      <p:pic>
        <p:nvPicPr>
          <p:cNvPr id="23" name="Picture 22" descr="D:\Users\Desktop\logotype.pn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52716" y="5818037"/>
            <a:ext cx="1958975" cy="569595"/>
          </a:xfrm>
          <a:prstGeom prst="rect">
            <a:avLst/>
          </a:prstGeom>
          <a:noFill/>
          <a:ln>
            <a:noFill/>
          </a:ln>
        </p:spPr>
      </p:pic>
      <p:sp>
        <p:nvSpPr>
          <p:cNvPr id="24" name="CasetăText 1"/>
          <p:cNvSpPr txBox="1"/>
          <p:nvPr/>
        </p:nvSpPr>
        <p:spPr>
          <a:xfrm>
            <a:off x="1856306" y="3145976"/>
            <a:ext cx="5361912" cy="1723549"/>
          </a:xfrm>
          <a:prstGeom prst="rect">
            <a:avLst/>
          </a:prstGeom>
          <a:noFill/>
        </p:spPr>
        <p:txBody>
          <a:bodyPr wrap="square" rtlCol="0">
            <a:spAutoFit/>
          </a:bodyPr>
          <a:lstStyle/>
          <a:p>
            <a:pPr algn="ctr"/>
            <a:r>
              <a:rPr lang="ro-RO" sz="1400" b="0" u="sng" dirty="0" smtClean="0">
                <a:solidFill>
                  <a:schemeClr val="bg2">
                    <a:lumMod val="25000"/>
                  </a:schemeClr>
                </a:solidFill>
                <a:latin typeface="+mn-lt"/>
                <a:hlinkClick r:id="rId12"/>
              </a:rPr>
              <a:t>www.ifcaac.amac.md</a:t>
            </a:r>
            <a:r>
              <a:rPr lang="ro-RO" sz="1400" b="0" dirty="0" smtClean="0">
                <a:solidFill>
                  <a:schemeClr val="bg2">
                    <a:lumMod val="25000"/>
                  </a:schemeClr>
                </a:solidFill>
                <a:latin typeface="+mn-lt"/>
              </a:rPr>
              <a:t> </a:t>
            </a:r>
            <a:endParaRPr lang="ro-RO" sz="1400" b="0" dirty="0">
              <a:solidFill>
                <a:schemeClr val="bg2">
                  <a:lumMod val="25000"/>
                </a:schemeClr>
              </a:solidFill>
              <a:latin typeface="+mn-lt"/>
            </a:endParaRPr>
          </a:p>
          <a:p>
            <a:pPr algn="ctr"/>
            <a:r>
              <a:rPr lang="ro-RO" sz="1400" b="0" u="sng" dirty="0" smtClean="0">
                <a:solidFill>
                  <a:schemeClr val="bg2">
                    <a:lumMod val="25000"/>
                  </a:schemeClr>
                </a:solidFill>
                <a:latin typeface="+mn-lt"/>
              </a:rPr>
              <a:t>ifcaac@fua.utm.md</a:t>
            </a:r>
            <a:r>
              <a:rPr lang="ro-RO" sz="1400" b="0" dirty="0" smtClean="0">
                <a:solidFill>
                  <a:schemeClr val="bg2">
                    <a:lumMod val="25000"/>
                  </a:schemeClr>
                </a:solidFill>
                <a:latin typeface="+mn-lt"/>
              </a:rPr>
              <a:t> </a:t>
            </a:r>
            <a:endParaRPr lang="ro-RO" sz="1400" b="0" dirty="0">
              <a:solidFill>
                <a:schemeClr val="bg2">
                  <a:lumMod val="25000"/>
                </a:schemeClr>
              </a:solidFill>
              <a:latin typeface="+mn-lt"/>
            </a:endParaRPr>
          </a:p>
          <a:p>
            <a:pPr algn="ctr"/>
            <a:r>
              <a:rPr lang="ro-RO" sz="1400" b="0" dirty="0" smtClean="0">
                <a:solidFill>
                  <a:schemeClr val="bg2">
                    <a:lumMod val="25000"/>
                  </a:schemeClr>
                </a:solidFill>
                <a:latin typeface="+mn-lt"/>
              </a:rPr>
              <a:t>telefon</a:t>
            </a:r>
            <a:r>
              <a:rPr lang="ro-RO" sz="1400" b="0" dirty="0">
                <a:solidFill>
                  <a:schemeClr val="bg2">
                    <a:lumMod val="25000"/>
                  </a:schemeClr>
                </a:solidFill>
                <a:latin typeface="+mn-lt"/>
              </a:rPr>
              <a:t>: (022) 77-38 22</a:t>
            </a:r>
          </a:p>
          <a:p>
            <a:pPr algn="ctr"/>
            <a:r>
              <a:rPr lang="ro-RO" sz="1400" b="0" dirty="0">
                <a:solidFill>
                  <a:schemeClr val="bg2">
                    <a:lumMod val="25000"/>
                  </a:schemeClr>
                </a:solidFill>
                <a:latin typeface="+mn-lt"/>
              </a:rPr>
              <a:t> </a:t>
            </a:r>
          </a:p>
          <a:p>
            <a:pPr algn="ctr"/>
            <a:r>
              <a:rPr lang="ro-RO" sz="1400" b="0" u="sng">
                <a:solidFill>
                  <a:srgbClr val="7030A0"/>
                </a:solidFill>
                <a:latin typeface="+mn-lt"/>
              </a:rPr>
              <a:t>www.amac.md</a:t>
            </a:r>
            <a:r>
              <a:rPr lang="ro-RO" sz="1400" b="0">
                <a:solidFill>
                  <a:srgbClr val="7030A0"/>
                </a:solidFill>
                <a:latin typeface="+mn-lt"/>
              </a:rPr>
              <a:t> </a:t>
            </a:r>
            <a:endParaRPr lang="ro-RO" sz="1400" b="0" dirty="0">
              <a:solidFill>
                <a:schemeClr val="bg2">
                  <a:lumMod val="25000"/>
                </a:schemeClr>
              </a:solidFill>
              <a:latin typeface="+mn-lt"/>
            </a:endParaRPr>
          </a:p>
          <a:p>
            <a:pPr algn="ctr"/>
            <a:r>
              <a:rPr lang="ro-RO" sz="1400" b="0" u="sng" dirty="0" smtClean="0">
                <a:solidFill>
                  <a:schemeClr val="bg2">
                    <a:lumMod val="25000"/>
                  </a:schemeClr>
                </a:solidFill>
                <a:latin typeface="+mn-lt"/>
              </a:rPr>
              <a:t>apacanal@yandex.ru</a:t>
            </a:r>
            <a:r>
              <a:rPr lang="ro-RO" sz="1400" b="0" dirty="0" smtClean="0">
                <a:solidFill>
                  <a:schemeClr val="bg2">
                    <a:lumMod val="25000"/>
                  </a:schemeClr>
                </a:solidFill>
                <a:latin typeface="+mn-lt"/>
              </a:rPr>
              <a:t>  </a:t>
            </a:r>
            <a:endParaRPr lang="ro-RO" sz="1400" b="0" dirty="0">
              <a:solidFill>
                <a:schemeClr val="bg2">
                  <a:lumMod val="25000"/>
                </a:schemeClr>
              </a:solidFill>
              <a:latin typeface="+mn-lt"/>
            </a:endParaRPr>
          </a:p>
          <a:p>
            <a:pPr algn="ctr"/>
            <a:r>
              <a:rPr lang="ro-RO" sz="1400" b="0" dirty="0" smtClean="0">
                <a:solidFill>
                  <a:schemeClr val="bg2">
                    <a:lumMod val="25000"/>
                  </a:schemeClr>
                </a:solidFill>
                <a:latin typeface="+mn-lt"/>
              </a:rPr>
              <a:t>telefon</a:t>
            </a:r>
            <a:r>
              <a:rPr lang="ro-RO" sz="1400" b="0" dirty="0">
                <a:solidFill>
                  <a:schemeClr val="bg2">
                    <a:lumMod val="25000"/>
                  </a:schemeClr>
                </a:solidFill>
                <a:latin typeface="+mn-lt"/>
              </a:rPr>
              <a:t>: (022) 28-84-33</a:t>
            </a:r>
          </a:p>
          <a:p>
            <a:pPr algn="ctr"/>
            <a:endParaRPr lang="ro-RO" sz="800" b="0" dirty="0">
              <a:solidFill>
                <a:schemeClr val="bg2">
                  <a:lumMod val="25000"/>
                </a:schemeClr>
              </a:solidFill>
              <a:latin typeface="+mn-lt"/>
            </a:endParaRPr>
          </a:p>
        </p:txBody>
      </p:sp>
    </p:spTree>
    <p:extLst>
      <p:ext uri="{BB962C8B-B14F-4D97-AF65-F5344CB8AC3E}">
        <p14:creationId xmlns:p14="http://schemas.microsoft.com/office/powerpoint/2010/main" val="136737348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Titel 15"/>
          <p:cNvSpPr>
            <a:spLocks noGrp="1"/>
          </p:cNvSpPr>
          <p:nvPr>
            <p:ph type="title"/>
          </p:nvPr>
        </p:nvSpPr>
        <p:spPr>
          <a:xfrm>
            <a:off x="148741" y="1845308"/>
            <a:ext cx="8839199" cy="4416167"/>
          </a:xfrm>
        </p:spPr>
        <p:txBody>
          <a:bodyPr/>
          <a:lstStyle/>
          <a:p>
            <a:pPr algn="ctr"/>
            <a:endParaRPr lang="ro-RO" sz="1600" b="1" dirty="0">
              <a:solidFill>
                <a:srgbClr val="002060"/>
              </a:solidFill>
            </a:endParaRPr>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pic>
        <p:nvPicPr>
          <p:cNvPr id="14"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761" y="1731973"/>
            <a:ext cx="3376163" cy="4774906"/>
          </a:xfrm>
          <a:prstGeom prst="rect">
            <a:avLst/>
          </a:prstGeom>
          <a:noFill/>
          <a:ln w="12700" cap="flat">
            <a:solidFill>
              <a:srgbClr val="008B76"/>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83634" y="1731973"/>
            <a:ext cx="3482219" cy="4740836"/>
          </a:xfrm>
          <a:prstGeom prst="rect">
            <a:avLst/>
          </a:prstGeom>
          <a:noFill/>
          <a:ln w="12700" cap="flat">
            <a:solidFill>
              <a:srgbClr val="008B76"/>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613147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err="1" smtClean="0"/>
              <a:t>xxxxxxxxxxxxxxxxxxxx</a:t>
            </a:r>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sp>
        <p:nvSpPr>
          <p:cNvPr id="15" name="Text Box 2"/>
          <p:cNvSpPr txBox="1">
            <a:spLocks noChangeArrowheads="1"/>
          </p:cNvSpPr>
          <p:nvPr/>
        </p:nvSpPr>
        <p:spPr bwMode="auto">
          <a:xfrm>
            <a:off x="475662" y="2341161"/>
            <a:ext cx="8185355" cy="4093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marL="344487" indent="-342900" hangingPunct="1">
              <a:lnSpc>
                <a:spcPct val="100000"/>
              </a:lnSpc>
              <a:spcBef>
                <a:spcPts val="638"/>
              </a:spcBef>
              <a:spcAft>
                <a:spcPts val="1425"/>
              </a:spcAft>
              <a:buSzPct val="45000"/>
              <a:buFont typeface="Wingdings" panose="05000000000000000000" pitchFamily="2" charset="2"/>
              <a:buChar char="q"/>
            </a:pPr>
            <a:r>
              <a:rPr lang="ro-RO" altLang="en-US" sz="2400" dirty="0" err="1">
                <a:latin typeface="Verdana" panose="020B0604030504040204" pitchFamily="34" charset="0"/>
              </a:rPr>
              <a:t>Siguranţa</a:t>
            </a:r>
            <a:r>
              <a:rPr lang="ro-RO" altLang="en-US" sz="2400" dirty="0">
                <a:latin typeface="Verdana" panose="020B0604030504040204" pitchFamily="34" charset="0"/>
              </a:rPr>
              <a:t> în exploatare </a:t>
            </a:r>
            <a:r>
              <a:rPr lang="ro-RO" altLang="en-US" sz="2400" dirty="0" err="1">
                <a:latin typeface="Verdana" panose="020B0604030504040204" pitchFamily="34" charset="0"/>
              </a:rPr>
              <a:t>şi</a:t>
            </a:r>
            <a:r>
              <a:rPr lang="ro-RO" altLang="en-US" sz="2400" dirty="0">
                <a:latin typeface="Verdana" panose="020B0604030504040204" pitchFamily="34" charset="0"/>
              </a:rPr>
              <a:t> utilizarea optimă a energiei asigură un grad ridicat de confort. </a:t>
            </a:r>
            <a:r>
              <a:rPr lang="ro-RO" altLang="en-US" sz="2400" dirty="0" err="1">
                <a:latin typeface="Verdana" panose="020B0604030504040204" pitchFamily="34" charset="0"/>
              </a:rPr>
              <a:t>Şi</a:t>
            </a:r>
            <a:r>
              <a:rPr lang="ro-RO" altLang="en-US" sz="2400" dirty="0">
                <a:latin typeface="Verdana" panose="020B0604030504040204" pitchFamily="34" charset="0"/>
              </a:rPr>
              <a:t> toate acestea la costuri reduse, deoarece amploarea măsurilor de </a:t>
            </a:r>
            <a:r>
              <a:rPr lang="ro-RO" altLang="en-US" sz="2400" dirty="0" err="1">
                <a:latin typeface="Verdana" panose="020B0604030504040204" pitchFamily="34" charset="0"/>
              </a:rPr>
              <a:t>întreţinere</a:t>
            </a:r>
            <a:r>
              <a:rPr lang="ro-RO" altLang="en-US" sz="2400" dirty="0">
                <a:latin typeface="Verdana" panose="020B0604030504040204" pitchFamily="34" charset="0"/>
              </a:rPr>
              <a:t> </a:t>
            </a:r>
            <a:r>
              <a:rPr lang="ro-RO" altLang="en-US" sz="2400" dirty="0" err="1">
                <a:latin typeface="Verdana" panose="020B0604030504040204" pitchFamily="34" charset="0"/>
              </a:rPr>
              <a:t>şi</a:t>
            </a:r>
            <a:r>
              <a:rPr lang="ro-RO" altLang="en-US" sz="2400" dirty="0">
                <a:latin typeface="Verdana" panose="020B0604030504040204" pitchFamily="34" charset="0"/>
              </a:rPr>
              <a:t> </a:t>
            </a:r>
            <a:r>
              <a:rPr lang="ro-RO" altLang="en-US" sz="2400" dirty="0" err="1">
                <a:latin typeface="Verdana" panose="020B0604030504040204" pitchFamily="34" charset="0"/>
              </a:rPr>
              <a:t>reparaţie</a:t>
            </a:r>
            <a:r>
              <a:rPr lang="ro-RO" altLang="en-US" sz="2400" dirty="0">
                <a:latin typeface="Verdana" panose="020B0604030504040204" pitchFamily="34" charset="0"/>
              </a:rPr>
              <a:t> se reduce </a:t>
            </a:r>
            <a:r>
              <a:rPr lang="ro-RO" altLang="en-US" sz="2400" dirty="0" err="1">
                <a:latin typeface="Verdana" panose="020B0604030504040204" pitchFamily="34" charset="0"/>
              </a:rPr>
              <a:t>simţitor</a:t>
            </a:r>
            <a:r>
              <a:rPr lang="ro-RO" altLang="en-US" sz="2400" dirty="0">
                <a:latin typeface="Verdana" panose="020B0604030504040204" pitchFamily="34" charset="0"/>
              </a:rPr>
              <a:t>. Este un fapt dovedit că peste 50% dintre </a:t>
            </a:r>
            <a:r>
              <a:rPr lang="ro-RO" altLang="en-US" sz="2400" dirty="0" err="1">
                <a:latin typeface="Verdana" panose="020B0604030504040204" pitchFamily="34" charset="0"/>
              </a:rPr>
              <a:t>defecţiuni</a:t>
            </a:r>
            <a:r>
              <a:rPr lang="ro-RO" altLang="en-US" sz="2400" dirty="0">
                <a:latin typeface="Verdana" panose="020B0604030504040204" pitchFamily="34" charset="0"/>
              </a:rPr>
              <a:t> </a:t>
            </a:r>
            <a:r>
              <a:rPr lang="ro-RO" altLang="en-US" sz="2400" dirty="0" err="1">
                <a:latin typeface="Verdana" panose="020B0604030504040204" pitchFamily="34" charset="0"/>
              </a:rPr>
              <a:t>şi</a:t>
            </a:r>
            <a:r>
              <a:rPr lang="ro-RO" altLang="en-US" sz="2400" dirty="0">
                <a:latin typeface="Verdana" panose="020B0604030504040204" pitchFamily="34" charset="0"/>
              </a:rPr>
              <a:t> </a:t>
            </a:r>
            <a:r>
              <a:rPr lang="ro-RO" altLang="en-US" sz="2400" dirty="0" err="1">
                <a:latin typeface="Verdana" panose="020B0604030504040204" pitchFamily="34" charset="0"/>
              </a:rPr>
              <a:t>intervenţiile</a:t>
            </a:r>
            <a:r>
              <a:rPr lang="ro-RO" altLang="en-US" sz="2400" dirty="0">
                <a:latin typeface="Verdana" panose="020B0604030504040204" pitchFamily="34" charset="0"/>
              </a:rPr>
              <a:t> de </a:t>
            </a:r>
            <a:r>
              <a:rPr lang="ro-RO" altLang="en-US" sz="2400" dirty="0" err="1">
                <a:latin typeface="Verdana" panose="020B0604030504040204" pitchFamily="34" charset="0"/>
              </a:rPr>
              <a:t>urgenţă</a:t>
            </a:r>
            <a:r>
              <a:rPr lang="ro-RO" altLang="en-US" sz="2400" dirty="0">
                <a:latin typeface="Verdana" panose="020B0604030504040204" pitchFamily="34" charset="0"/>
              </a:rPr>
              <a:t> pot fi evitate prin </a:t>
            </a:r>
            <a:r>
              <a:rPr lang="ro-RO" altLang="en-US" sz="2400" dirty="0" err="1">
                <a:latin typeface="Verdana" panose="020B0604030504040204" pitchFamily="34" charset="0"/>
              </a:rPr>
              <a:t>inspecţii</a:t>
            </a:r>
            <a:r>
              <a:rPr lang="ro-RO" altLang="en-US" sz="2400" dirty="0">
                <a:latin typeface="Verdana" panose="020B0604030504040204" pitchFamily="34" charset="0"/>
              </a:rPr>
              <a:t> regulate. Erorile sunt identificate din timp, înainte de a se ajunge la probleme </a:t>
            </a:r>
            <a:r>
              <a:rPr lang="ro-RO" altLang="en-US" sz="2400" dirty="0" err="1">
                <a:latin typeface="Verdana" panose="020B0604030504040204" pitchFamily="34" charset="0"/>
              </a:rPr>
              <a:t>şi</a:t>
            </a:r>
            <a:r>
              <a:rPr lang="ro-RO" altLang="en-US" sz="2400" dirty="0">
                <a:latin typeface="Verdana" panose="020B0604030504040204" pitchFamily="34" charset="0"/>
              </a:rPr>
              <a:t> </a:t>
            </a:r>
            <a:r>
              <a:rPr lang="ro-RO" altLang="en-US" sz="2400" dirty="0" err="1">
                <a:latin typeface="Verdana" panose="020B0604030504040204" pitchFamily="34" charset="0"/>
              </a:rPr>
              <a:t>defecţiuni</a:t>
            </a:r>
            <a:r>
              <a:rPr lang="ro-RO" altLang="en-US" sz="2400" dirty="0">
                <a:latin typeface="Verdana" panose="020B0604030504040204" pitchFamily="34" charset="0"/>
              </a:rPr>
              <a:t> grave, care presupun costuri ridicate.</a:t>
            </a:r>
          </a:p>
        </p:txBody>
      </p:sp>
    </p:spTree>
    <p:extLst>
      <p:ext uri="{BB962C8B-B14F-4D97-AF65-F5344CB8AC3E}">
        <p14:creationId xmlns:p14="http://schemas.microsoft.com/office/powerpoint/2010/main" val="386514720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err="1" smtClean="0"/>
              <a:t>xxxxxxxxxxxxxxxxxxxx</a:t>
            </a:r>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Titel 15"/>
          <p:cNvSpPr>
            <a:spLocks noGrp="1"/>
          </p:cNvSpPr>
          <p:nvPr>
            <p:ph type="title"/>
          </p:nvPr>
        </p:nvSpPr>
        <p:spPr>
          <a:xfrm>
            <a:off x="148741" y="1845308"/>
            <a:ext cx="8839199" cy="4416167"/>
          </a:xfrm>
        </p:spPr>
        <p:txBody>
          <a:bodyPr/>
          <a:lstStyle/>
          <a:p>
            <a:pPr algn="ctr"/>
            <a:endParaRPr lang="ro-RO" sz="1600" b="1" dirty="0">
              <a:solidFill>
                <a:srgbClr val="002060"/>
              </a:solidFill>
            </a:endParaRPr>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sp>
        <p:nvSpPr>
          <p:cNvPr id="14" name="Rectangle 1"/>
          <p:cNvSpPr txBox="1">
            <a:spLocks noChangeArrowheads="1"/>
          </p:cNvSpPr>
          <p:nvPr/>
        </p:nvSpPr>
        <p:spPr bwMode="auto">
          <a:xfrm>
            <a:off x="453540" y="1716455"/>
            <a:ext cx="82296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ro-RO" altLang="en-US" sz="3200" b="0" kern="0" dirty="0" smtClean="0">
                <a:latin typeface="Verdana" panose="020B0604030504040204" pitchFamily="34" charset="0"/>
                <a:ea typeface="Verdana" panose="020B0604030504040204" pitchFamily="34" charset="0"/>
                <a:cs typeface="Verdana" panose="020B0604030504040204" pitchFamily="34" charset="0"/>
              </a:rPr>
              <a:t>Avantajele pentru dumneavoastră:</a:t>
            </a:r>
            <a:br>
              <a:rPr lang="ro-RO" altLang="en-US" sz="3200" b="0" kern="0" dirty="0" smtClean="0">
                <a:latin typeface="Verdana" panose="020B0604030504040204" pitchFamily="34" charset="0"/>
                <a:ea typeface="Verdana" panose="020B0604030504040204" pitchFamily="34" charset="0"/>
                <a:cs typeface="Verdana" panose="020B0604030504040204" pitchFamily="34" charset="0"/>
              </a:rPr>
            </a:br>
            <a:endParaRPr lang="ro-RO" altLang="en-US" sz="3200" b="0" kern="0" dirty="0">
              <a:latin typeface="Verdana" panose="020B0604030504040204" pitchFamily="34" charset="0"/>
              <a:ea typeface="Verdana" panose="020B0604030504040204" pitchFamily="34" charset="0"/>
              <a:cs typeface="Verdana" panose="020B0604030504040204" pitchFamily="34" charset="0"/>
            </a:endParaRPr>
          </a:p>
        </p:txBody>
      </p:sp>
      <p:sp>
        <p:nvSpPr>
          <p:cNvPr id="15" name="Text Box 2"/>
          <p:cNvSpPr txBox="1">
            <a:spLocks noChangeArrowheads="1"/>
          </p:cNvSpPr>
          <p:nvPr/>
        </p:nvSpPr>
        <p:spPr bwMode="auto">
          <a:xfrm>
            <a:off x="605940" y="2470457"/>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marL="344487" indent="-342900" hangingPunct="1">
              <a:lnSpc>
                <a:spcPct val="100000"/>
              </a:lnSpc>
              <a:spcBef>
                <a:spcPts val="638"/>
              </a:spcBef>
              <a:spcAft>
                <a:spcPts val="1425"/>
              </a:spcAft>
              <a:buSzPct val="45000"/>
              <a:buFont typeface="Wingdings" panose="05000000000000000000" pitchFamily="2" charset="2"/>
              <a:buChar char="q"/>
            </a:pPr>
            <a:r>
              <a:rPr lang="ro-RO" altLang="en-US" sz="2000" dirty="0">
                <a:latin typeface="Verdana" panose="020B0604030504040204" pitchFamily="34" charset="0"/>
              </a:rPr>
              <a:t>Garanția calității serviciilor prestate prin adaptarea fiecărei soluții de </a:t>
            </a:r>
            <a:r>
              <a:rPr lang="ro-RO" altLang="en-US" sz="2000" dirty="0" err="1">
                <a:latin typeface="Verdana" panose="020B0604030504040204" pitchFamily="34" charset="0"/>
              </a:rPr>
              <a:t>mententanță</a:t>
            </a:r>
            <a:r>
              <a:rPr lang="ro-RO" altLang="en-US" sz="2000" dirty="0">
                <a:latin typeface="Verdana" panose="020B0604030504040204" pitchFamily="34" charset="0"/>
              </a:rPr>
              <a:t> în funcție de cerințele clientului;</a:t>
            </a:r>
          </a:p>
          <a:p>
            <a:pPr marL="344487" indent="-342900" hangingPunct="1">
              <a:lnSpc>
                <a:spcPct val="100000"/>
              </a:lnSpc>
              <a:spcBef>
                <a:spcPts val="638"/>
              </a:spcBef>
              <a:spcAft>
                <a:spcPts val="1425"/>
              </a:spcAft>
              <a:buSzPct val="45000"/>
              <a:buFont typeface="Wingdings" panose="05000000000000000000" pitchFamily="2" charset="2"/>
              <a:buChar char="q"/>
            </a:pPr>
            <a:r>
              <a:rPr lang="ro-RO" altLang="en-US" sz="2000" dirty="0">
                <a:latin typeface="Verdana" panose="020B0604030504040204" pitchFamily="34" charset="0"/>
              </a:rPr>
              <a:t>Gestionarea cu rigurozitate a fiecărui echipament WILO supus operațiunilor de mentenanță, prin alocarea unui număr unic de service, </a:t>
            </a:r>
            <a:r>
              <a:rPr lang="ro-RO" altLang="en-US" sz="2000" dirty="0" err="1">
                <a:latin typeface="Verdana" panose="020B0604030504040204" pitchFamily="34" charset="0"/>
              </a:rPr>
              <a:t>facând</a:t>
            </a:r>
            <a:r>
              <a:rPr lang="ro-RO" altLang="en-US" sz="2000" dirty="0">
                <a:latin typeface="Verdana" panose="020B0604030504040204" pitchFamily="34" charset="0"/>
              </a:rPr>
              <a:t> mai ușoară gestionarea istoricului de intervenții.</a:t>
            </a:r>
          </a:p>
          <a:p>
            <a:pPr marL="344487" indent="-342900" hangingPunct="1">
              <a:lnSpc>
                <a:spcPct val="100000"/>
              </a:lnSpc>
              <a:spcBef>
                <a:spcPts val="638"/>
              </a:spcBef>
              <a:spcAft>
                <a:spcPts val="1425"/>
              </a:spcAft>
              <a:buSzPct val="45000"/>
              <a:buFont typeface="Wingdings" panose="05000000000000000000" pitchFamily="2" charset="2"/>
              <a:buChar char="q"/>
            </a:pPr>
            <a:r>
              <a:rPr lang="ro-RO" altLang="en-US" sz="2000" dirty="0">
                <a:latin typeface="Verdana" panose="020B0604030504040204" pitchFamily="34" charset="0"/>
              </a:rPr>
              <a:t>Consultanță specializată pentru fiecare proiect de mentenanță, în vederea optimizării costurilor clienților noștri.</a:t>
            </a:r>
          </a:p>
          <a:p>
            <a:pPr hangingPunct="1">
              <a:lnSpc>
                <a:spcPct val="100000"/>
              </a:lnSpc>
              <a:spcBef>
                <a:spcPts val="638"/>
              </a:spcBef>
              <a:spcAft>
                <a:spcPts val="1425"/>
              </a:spcAft>
              <a:buClrTx/>
              <a:buSzTx/>
              <a:buFontTx/>
              <a:buNone/>
            </a:pPr>
            <a:endParaRPr lang="ro-RO" altLang="en-US" sz="3200" dirty="0">
              <a:latin typeface="Calibri" panose="020F0502020204030204" pitchFamily="34" charset="0"/>
            </a:endParaRPr>
          </a:p>
        </p:txBody>
      </p:sp>
    </p:spTree>
    <p:extLst>
      <p:ext uri="{BB962C8B-B14F-4D97-AF65-F5344CB8AC3E}">
        <p14:creationId xmlns:p14="http://schemas.microsoft.com/office/powerpoint/2010/main" val="278705816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err="1" smtClean="0"/>
              <a:t>xxxxxxxxxxxxxxxxxxxx</a:t>
            </a:r>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sp>
        <p:nvSpPr>
          <p:cNvPr id="14" name="Text Box 2"/>
          <p:cNvSpPr txBox="1">
            <a:spLocks noGrp="1" noChangeArrowheads="1"/>
          </p:cNvSpPr>
          <p:nvPr>
            <p:ph type="title"/>
          </p:nvPr>
        </p:nvSpPr>
        <p:spPr bwMode="auto">
          <a:xfrm>
            <a:off x="149225" y="1844675"/>
            <a:ext cx="8839200" cy="441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spcBef>
                <a:spcPts val="638"/>
              </a:spcBef>
              <a:spcAft>
                <a:spcPts val="1425"/>
              </a:spcAft>
              <a:buSzPct val="45000"/>
              <a:buFont typeface="Arial" panose="020B0604020202020204" pitchFamily="34" charset="0"/>
              <a:buChar char="•"/>
            </a:pPr>
            <a:r>
              <a:rPr lang="ro-RO" altLang="en-US" sz="3200" dirty="0">
                <a:latin typeface="Verdana" panose="020B0604030504040204" pitchFamily="34" charset="0"/>
              </a:rPr>
              <a:t>AXIMA GRUP SRL  vă pune la </a:t>
            </a:r>
            <a:r>
              <a:rPr lang="ro-RO" altLang="en-US" sz="3200" dirty="0" err="1">
                <a:latin typeface="Verdana" panose="020B0604030504040204" pitchFamily="34" charset="0"/>
              </a:rPr>
              <a:t>dispoziţie</a:t>
            </a:r>
            <a:r>
              <a:rPr lang="ro-RO" altLang="en-US" sz="3200" dirty="0">
                <a:latin typeface="Verdana" panose="020B0604030504040204" pitchFamily="34" charset="0"/>
              </a:rPr>
              <a:t> serviciul de punere în </a:t>
            </a:r>
            <a:r>
              <a:rPr lang="ro-RO" altLang="en-US" sz="3200" dirty="0" err="1">
                <a:latin typeface="Verdana" panose="020B0604030504040204" pitchFamily="34" charset="0"/>
              </a:rPr>
              <a:t>funcţune</a:t>
            </a:r>
            <a:r>
              <a:rPr lang="ro-RO" altLang="en-US" sz="3200" dirty="0">
                <a:latin typeface="Verdana" panose="020B0604030504040204" pitchFamily="34" charset="0"/>
              </a:rPr>
              <a:t> pentru produsele sale, conform certificatelor de </a:t>
            </a:r>
            <a:r>
              <a:rPr lang="ro-RO" altLang="en-US" sz="3200" dirty="0" err="1">
                <a:latin typeface="Verdana" panose="020B0604030504040204" pitchFamily="34" charset="0"/>
              </a:rPr>
              <a:t>garanţie</a:t>
            </a:r>
            <a:r>
              <a:rPr lang="ro-RO" altLang="en-US" sz="3200" dirty="0">
                <a:latin typeface="Verdana" panose="020B0604030504040204" pitchFamily="34" charset="0"/>
              </a:rPr>
              <a:t> si service specializat. </a:t>
            </a:r>
            <a:r>
              <a:rPr lang="ro-RO" altLang="en-US" sz="3200" dirty="0" err="1">
                <a:latin typeface="Verdana" panose="020B0604030504040204" pitchFamily="34" charset="0"/>
              </a:rPr>
              <a:t>Toţi</a:t>
            </a:r>
            <a:r>
              <a:rPr lang="ro-RO" altLang="en-US" sz="3200" dirty="0">
                <a:latin typeface="Verdana" panose="020B0604030504040204" pitchFamily="34" charset="0"/>
              </a:rPr>
              <a:t> </a:t>
            </a:r>
            <a:r>
              <a:rPr lang="ro-RO" altLang="en-US" sz="3200" dirty="0" err="1">
                <a:latin typeface="Verdana" panose="020B0604030504040204" pitchFamily="34" charset="0"/>
              </a:rPr>
              <a:t>specialiştii</a:t>
            </a:r>
            <a:r>
              <a:rPr lang="ro-RO" altLang="en-US" sz="3200" dirty="0">
                <a:latin typeface="Verdana" panose="020B0604030504040204" pitchFamily="34" charset="0"/>
              </a:rPr>
              <a:t> service sunt special </a:t>
            </a:r>
            <a:r>
              <a:rPr lang="ro-RO" altLang="en-US" sz="3200" dirty="0" err="1">
                <a:latin typeface="Verdana" panose="020B0604030504040204" pitchFamily="34" charset="0"/>
              </a:rPr>
              <a:t>instruiţi</a:t>
            </a:r>
            <a:r>
              <a:rPr lang="ro-RO" altLang="en-US" sz="3200" dirty="0">
                <a:latin typeface="Verdana" panose="020B0604030504040204" pitchFamily="34" charset="0"/>
              </a:rPr>
              <a:t> </a:t>
            </a:r>
            <a:r>
              <a:rPr lang="ro-RO" altLang="en-US" sz="3200" dirty="0" err="1">
                <a:latin typeface="Verdana" panose="020B0604030504040204" pitchFamily="34" charset="0"/>
              </a:rPr>
              <a:t>şi</a:t>
            </a:r>
            <a:r>
              <a:rPr lang="ro-RO" altLang="en-US" sz="3200" dirty="0">
                <a:latin typeface="Verdana" panose="020B0604030504040204" pitchFamily="34" charset="0"/>
              </a:rPr>
              <a:t> </a:t>
            </a:r>
            <a:r>
              <a:rPr lang="ro-RO" altLang="en-US" sz="3200" dirty="0" err="1">
                <a:latin typeface="Verdana" panose="020B0604030504040204" pitchFamily="34" charset="0"/>
              </a:rPr>
              <a:t>evaluaţi</a:t>
            </a:r>
            <a:r>
              <a:rPr lang="ro-RO" altLang="en-US" sz="3200" dirty="0">
                <a:latin typeface="Verdana" panose="020B0604030504040204" pitchFamily="34" charset="0"/>
              </a:rPr>
              <a:t> periodic pentru a interveni prompt </a:t>
            </a:r>
            <a:r>
              <a:rPr lang="ro-RO" altLang="en-US" sz="3200" dirty="0" err="1">
                <a:latin typeface="Verdana" panose="020B0604030504040204" pitchFamily="34" charset="0"/>
              </a:rPr>
              <a:t>şi</a:t>
            </a:r>
            <a:r>
              <a:rPr lang="ro-RO" altLang="en-US" sz="3200" dirty="0">
                <a:latin typeface="Verdana" panose="020B0604030504040204" pitchFamily="34" charset="0"/>
              </a:rPr>
              <a:t> profesionist  pentru orice problemă service reclamată.</a:t>
            </a:r>
          </a:p>
          <a:p>
            <a:pPr hangingPunct="1">
              <a:lnSpc>
                <a:spcPct val="100000"/>
              </a:lnSpc>
              <a:spcBef>
                <a:spcPts val="638"/>
              </a:spcBef>
              <a:spcAft>
                <a:spcPts val="1425"/>
              </a:spcAft>
              <a:buClrTx/>
              <a:buSzTx/>
              <a:buFontTx/>
              <a:buNone/>
            </a:pPr>
            <a:r>
              <a:rPr lang="ro-RO" altLang="en-US" sz="3200" dirty="0">
                <a:latin typeface="Calibri" panose="020F0502020204030204" pitchFamily="34" charset="0"/>
              </a:rPr>
              <a:t/>
            </a:r>
            <a:br>
              <a:rPr lang="ro-RO" altLang="en-US" sz="3200" dirty="0">
                <a:latin typeface="Calibri" panose="020F0502020204030204" pitchFamily="34" charset="0"/>
              </a:rPr>
            </a:br>
            <a:endParaRPr lang="ro-RO" altLang="en-US" sz="3200" dirty="0">
              <a:latin typeface="Calibri" panose="020F0502020204030204" pitchFamily="34" charset="0"/>
            </a:endParaRPr>
          </a:p>
        </p:txBody>
      </p:sp>
    </p:spTree>
    <p:extLst>
      <p:ext uri="{BB962C8B-B14F-4D97-AF65-F5344CB8AC3E}">
        <p14:creationId xmlns:p14="http://schemas.microsoft.com/office/powerpoint/2010/main" val="280571020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err="1" smtClean="0"/>
              <a:t>xxxxxxxxxxxxxxxxxxxx</a:t>
            </a:r>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Titel 15"/>
          <p:cNvSpPr>
            <a:spLocks noGrp="1"/>
          </p:cNvSpPr>
          <p:nvPr>
            <p:ph type="title"/>
          </p:nvPr>
        </p:nvSpPr>
        <p:spPr>
          <a:xfrm>
            <a:off x="148741" y="1845308"/>
            <a:ext cx="8839199" cy="4416167"/>
          </a:xfrm>
        </p:spPr>
        <p:txBody>
          <a:bodyPr/>
          <a:lstStyle/>
          <a:p>
            <a:pPr algn="ctr"/>
            <a:endParaRPr lang="ro-RO" sz="1600" b="1" dirty="0">
              <a:solidFill>
                <a:srgbClr val="002060"/>
              </a:solidFill>
            </a:endParaRPr>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pic>
        <p:nvPicPr>
          <p:cNvPr id="14"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735" y="1464012"/>
            <a:ext cx="7685129" cy="50351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1974102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err="1" smtClean="0"/>
              <a:t>xxxxxxxxxxxxxxxxxxxx</a:t>
            </a:r>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Titel 15"/>
          <p:cNvSpPr>
            <a:spLocks noGrp="1"/>
          </p:cNvSpPr>
          <p:nvPr>
            <p:ph type="title"/>
          </p:nvPr>
        </p:nvSpPr>
        <p:spPr>
          <a:xfrm>
            <a:off x="148741" y="1845308"/>
            <a:ext cx="8839199" cy="4416167"/>
          </a:xfrm>
        </p:spPr>
        <p:txBody>
          <a:bodyPr/>
          <a:lstStyle/>
          <a:p>
            <a:pPr algn="ctr"/>
            <a:endParaRPr lang="ro-RO" sz="1600" b="1" dirty="0">
              <a:solidFill>
                <a:srgbClr val="002060"/>
              </a:solidFill>
            </a:endParaRPr>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pic>
        <p:nvPicPr>
          <p:cNvPr id="1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0895" y="1731973"/>
            <a:ext cx="3066309" cy="45293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9358" y="1789956"/>
            <a:ext cx="3185722" cy="47910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2650151" y="1431966"/>
            <a:ext cx="4069842" cy="427983"/>
          </a:xfrm>
          <a:prstGeom prst="rect">
            <a:avLst/>
          </a:prstGeom>
          <a:noFill/>
        </p:spPr>
        <p:txBody>
          <a:bodyPr wrap="square" rtlCol="0">
            <a:spAutoFit/>
          </a:bodyPr>
          <a:lstStyle/>
          <a:p>
            <a:r>
              <a:rPr lang="en-US" dirty="0" err="1" smtClean="0">
                <a:latin typeface="Verdana" panose="020B0604030504040204" pitchFamily="34" charset="0"/>
                <a:ea typeface="Verdana" panose="020B0604030504040204" pitchFamily="34" charset="0"/>
                <a:cs typeface="Verdana" panose="020B0604030504040204" pitchFamily="34" charset="0"/>
              </a:rPr>
              <a:t>Grafic</a:t>
            </a:r>
            <a:r>
              <a:rPr lang="en-US" dirty="0" smtClean="0">
                <a:latin typeface="Verdana" panose="020B0604030504040204" pitchFamily="34" charset="0"/>
                <a:ea typeface="Verdana" panose="020B0604030504040204" pitchFamily="34" charset="0"/>
                <a:cs typeface="Verdana" panose="020B0604030504040204" pitchFamily="34" charset="0"/>
              </a:rPr>
              <a:t> de </a:t>
            </a:r>
            <a:r>
              <a:rPr lang="en-US" dirty="0" err="1" smtClean="0">
                <a:latin typeface="Verdana" panose="020B0604030504040204" pitchFamily="34" charset="0"/>
                <a:ea typeface="Verdana" panose="020B0604030504040204" pitchFamily="34" charset="0"/>
                <a:cs typeface="Verdana" panose="020B0604030504040204" pitchFamily="34" charset="0"/>
              </a:rPr>
              <a:t>mentenanta</a:t>
            </a: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7318788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err="1" smtClean="0"/>
              <a:t>xxxxxxxxxxxxxxxxxxxx</a:t>
            </a:r>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03/06/2019</a:t>
            </a:fld>
            <a:endParaRPr lang="en-GB" noProof="0" dirty="0"/>
          </a:p>
        </p:txBody>
      </p:sp>
      <p:sp>
        <p:nvSpPr>
          <p:cNvPr id="7" name="Titel 15"/>
          <p:cNvSpPr>
            <a:spLocks noGrp="1"/>
          </p:cNvSpPr>
          <p:nvPr>
            <p:ph type="title"/>
          </p:nvPr>
        </p:nvSpPr>
        <p:spPr>
          <a:xfrm>
            <a:off x="148741" y="1845308"/>
            <a:ext cx="8839199" cy="4416167"/>
          </a:xfrm>
        </p:spPr>
        <p:txBody>
          <a:bodyPr/>
          <a:lstStyle/>
          <a:p>
            <a:pPr algn="ctr"/>
            <a:endParaRPr lang="ro-RO" sz="1600" b="1" dirty="0">
              <a:solidFill>
                <a:srgbClr val="002060"/>
              </a:solidFill>
            </a:endParaRPr>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pic>
        <p:nvPicPr>
          <p:cNvPr id="14"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602" y="1623046"/>
            <a:ext cx="3401916" cy="4922758"/>
          </a:xfrm>
          <a:prstGeom prst="rect">
            <a:avLst/>
          </a:prstGeom>
          <a:noFill/>
          <a:ln w="9360" cap="flat">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0795" y="1623046"/>
            <a:ext cx="3444947" cy="4922758"/>
          </a:xfrm>
          <a:prstGeom prst="rect">
            <a:avLst/>
          </a:prstGeom>
          <a:noFill/>
          <a:ln w="9360" cap="flat">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5286985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GIZ_Banner_Kopfzeile-Ausland (3)">
  <a:themeElements>
    <a:clrScheme name="GIZ">
      <a:dk1>
        <a:srgbClr val="000000"/>
      </a:dk1>
      <a:lt1>
        <a:srgbClr val="FFFFFF"/>
      </a:lt1>
      <a:dk2>
        <a:srgbClr val="6E6452"/>
      </a:dk2>
      <a:lt2>
        <a:srgbClr val="D2CDC8"/>
      </a:lt2>
      <a:accent1>
        <a:srgbClr val="C80F0F"/>
      </a:accent1>
      <a:accent2>
        <a:srgbClr val="4B859F"/>
      </a:accent2>
      <a:accent3>
        <a:srgbClr val="B498BA"/>
      </a:accent3>
      <a:accent4>
        <a:srgbClr val="F3BF49"/>
      </a:accent4>
      <a:accent5>
        <a:srgbClr val="94B322"/>
      </a:accent5>
      <a:accent6>
        <a:srgbClr val="B4E3ED"/>
      </a:accent6>
      <a:hlink>
        <a:srgbClr val="0000FF"/>
      </a:hlink>
      <a:folHlink>
        <a:srgbClr val="800080"/>
      </a:folHlink>
    </a:clrScheme>
    <a:fontScheme name="GIZ Schrift">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GIZ_Banner_Kopfzeile-Ausland (3)</Template>
  <TotalTime>1711</TotalTime>
  <Words>285</Words>
  <Application>Microsoft Office PowerPoint</Application>
  <PresentationFormat>Экран (4:3)</PresentationFormat>
  <Paragraphs>133</Paragraphs>
  <Slides>25</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25</vt:i4>
      </vt:variant>
    </vt:vector>
  </HeadingPairs>
  <TitlesOfParts>
    <vt:vector size="33" baseType="lpstr">
      <vt:lpstr>Microsoft YaHei</vt:lpstr>
      <vt:lpstr>Arial</vt:lpstr>
      <vt:lpstr>Arial Narrow</vt:lpstr>
      <vt:lpstr>Calibri</vt:lpstr>
      <vt:lpstr>Times New Roman</vt:lpstr>
      <vt:lpstr>Verdana</vt:lpstr>
      <vt:lpstr>Wingdings</vt:lpstr>
      <vt:lpstr>GIZ_Banner_Kopfzeile-Ausland (3)</vt:lpstr>
      <vt:lpstr>Curs de instruire pentru angajații operatorilor „Apă-Canal”  Modulul:  Managementul energetic și automatizarea proceselor în sistemele de alimentare cu apă și de canalizare Sesiunea 8:Service de întreținere  echipamentului electrice pompare.  Inginer  Roman Peret AXIMA GRUP SRL 28 – 29 – 30 mai  2019,  Chișinău</vt:lpstr>
      <vt:lpstr>Презентация PowerPoint</vt:lpstr>
      <vt:lpstr>Презентация PowerPoint</vt:lpstr>
      <vt:lpstr>Презентация PowerPoint</vt:lpstr>
      <vt:lpstr>Презентация PowerPoint</vt:lpstr>
      <vt:lpstr>AXIMA GRUP SRL  vă pune la dispoziţie serviciul de punere în funcţune pentru produsele sale, conform certificatelor de garanţie si service specializat. Toţi specialiştii service sunt special instruiţi şi evaluaţi periodic pentru a interveni prompt şi profesionist  pentru orice problemă service reclamată.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GIZ-Design</dc:creator>
  <cp:keywords>GIZ-Leerfolie</cp:keywords>
  <cp:lastModifiedBy>Anticamera</cp:lastModifiedBy>
  <cp:revision>193</cp:revision>
  <cp:lastPrinted>2017-06-05T10:38:21Z</cp:lastPrinted>
  <dcterms:created xsi:type="dcterms:W3CDTF">2013-09-05T11:54:56Z</dcterms:created>
  <dcterms:modified xsi:type="dcterms:W3CDTF">2019-06-03T07:49:09Z</dcterms:modified>
</cp:coreProperties>
</file>