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5" r:id="rId11"/>
    <p:sldId id="414" r:id="rId12"/>
    <p:sldId id="411" r:id="rId13"/>
    <p:sldId id="413" r:id="rId14"/>
    <p:sldId id="412" r:id="rId15"/>
    <p:sldId id="410" r:id="rId16"/>
    <p:sldId id="409" r:id="rId17"/>
    <p:sldId id="423" r:id="rId18"/>
    <p:sldId id="424" r:id="rId19"/>
    <p:sldId id="406" r:id="rId20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7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jpeg"/><Relationship Id="rId10" Type="http://schemas.openxmlformats.org/officeDocument/2006/relationships/image" Target="../media/image5.pn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C00000"/>
                </a:solidFill>
              </a:rPr>
              <a:t>Modulul:  </a:t>
            </a:r>
            <a:r>
              <a:rPr lang="ro-RO" b="1" dirty="0" smtClean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MD" sz="2000" b="1" dirty="0" smtClean="0">
                <a:solidFill>
                  <a:srgbClr val="002060"/>
                </a:solidFill>
                <a:latin typeface="+mn-lt"/>
              </a:rPr>
              <a:t>Structura organizatorică a Serviciului de exploatare a rețelelor de </a:t>
            </a:r>
            <a:r>
              <a:rPr lang="ro-MD" sz="2000" b="1" dirty="0" smtClean="0">
                <a:solidFill>
                  <a:srgbClr val="002060"/>
                </a:solidFill>
                <a:latin typeface="+mn-lt"/>
              </a:rPr>
              <a:t>apă/canalizare. Echipament tehnic, mecanisme și utilaje</a:t>
            </a:r>
            <a:br>
              <a:rPr lang="ro-MD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Aprilie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" y="1294420"/>
            <a:ext cx="7981025" cy="552293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8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1" y="1214193"/>
            <a:ext cx="8149701" cy="5639656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" y="1198486"/>
            <a:ext cx="8138704" cy="5632046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6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" y="1031947"/>
            <a:ext cx="8419057" cy="5826053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6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8" y="1359084"/>
            <a:ext cx="7933007" cy="54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1361504"/>
            <a:ext cx="7981025" cy="552293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7" y="1070582"/>
            <a:ext cx="8363227" cy="5787418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9" y="1238795"/>
            <a:ext cx="8120146" cy="561920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1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" y="1183265"/>
            <a:ext cx="8200393" cy="567473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8" y="1453497"/>
            <a:ext cx="7723573" cy="53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1" y="902780"/>
            <a:ext cx="8265111" cy="571952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079377" y="732797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" y="1405894"/>
            <a:ext cx="7723573" cy="53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3" y="1359084"/>
            <a:ext cx="7740521" cy="53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" y="1414933"/>
            <a:ext cx="7865616" cy="53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4" y="1646530"/>
            <a:ext cx="7857923" cy="51577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7003" y="1360958"/>
            <a:ext cx="7888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Shindaiwa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экспортируемые в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Украину и Молдову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" y="1405894"/>
            <a:ext cx="8232772" cy="54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" y="1426305"/>
            <a:ext cx="7821227" cy="54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182</TotalTime>
  <Words>38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Modulul:  Managementul și exploatarea rețelelor de alimentare cu apă și de canalizare  Sesiunea 1:  Structura organizatorică a Serviciului de exploatare a rețelelor de apă/canalizare. Echipament tehnic, mecanisme și utilaje      2 – 3 – 4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286</cp:revision>
  <cp:lastPrinted>2017-07-11T13:18:46Z</cp:lastPrinted>
  <dcterms:created xsi:type="dcterms:W3CDTF">2013-09-05T11:54:56Z</dcterms:created>
  <dcterms:modified xsi:type="dcterms:W3CDTF">2019-04-12T10:04:31Z</dcterms:modified>
</cp:coreProperties>
</file>