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81" r:id="rId2"/>
    <p:sldId id="299" r:id="rId3"/>
    <p:sldId id="301" r:id="rId4"/>
  </p:sldIdLst>
  <p:sldSz cx="9906000" cy="6858000" type="A4"/>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CC00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199" autoAdjust="0"/>
  </p:normalViewPr>
  <p:slideViewPr>
    <p:cSldViewPr snapToGrid="0">
      <p:cViewPr varScale="1">
        <p:scale>
          <a:sx n="38" d="100"/>
          <a:sy n="38" d="100"/>
        </p:scale>
        <p:origin x="1374" y="5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2C848584-881D-41D2-AF1C-4D5079D68752}" type="datetimeFigureOut">
              <a:rPr lang="fr-FR" smtClean="0"/>
              <a:t>15/06/2018</a:t>
            </a:fld>
            <a:endParaRPr lang="fr-FR"/>
          </a:p>
        </p:txBody>
      </p:sp>
      <p:sp>
        <p:nvSpPr>
          <p:cNvPr id="4" name="Espace réservé de l'image des diapositives 3"/>
          <p:cNvSpPr>
            <a:spLocks noGrp="1" noRot="1" noChangeAspect="1"/>
          </p:cNvSpPr>
          <p:nvPr>
            <p:ph type="sldImg" idx="2"/>
          </p:nvPr>
        </p:nvSpPr>
        <p:spPr>
          <a:xfrm>
            <a:off x="915988" y="1241425"/>
            <a:ext cx="4837112"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73B842BD-4AE2-42A2-88AB-783CBAD1975F}" type="slidenum">
              <a:rPr lang="fr-FR" smtClean="0"/>
              <a:t>‹#›</a:t>
            </a:fld>
            <a:endParaRPr lang="fr-FR"/>
          </a:p>
        </p:txBody>
      </p:sp>
    </p:spTree>
    <p:extLst>
      <p:ext uri="{BB962C8B-B14F-4D97-AF65-F5344CB8AC3E}">
        <p14:creationId xmlns:p14="http://schemas.microsoft.com/office/powerpoint/2010/main" val="594473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2" y="1600200"/>
            <a:ext cx="8420100" cy="1780108"/>
          </a:xfrm>
        </p:spPr>
        <p:txBody>
          <a:bodyPr anchor="b">
            <a:normAutofit/>
          </a:bodyPr>
          <a:lstStyle>
            <a:lvl1pPr>
              <a:defRPr sz="4445">
                <a:solidFill>
                  <a:schemeClr val="tx1"/>
                </a:solidFill>
              </a:defRPr>
            </a:lvl1pPr>
          </a:lstStyle>
          <a:p>
            <a:r>
              <a:rPr lang="fr-FR" dirty="0"/>
              <a:t>Modifiez le style du titre</a:t>
            </a:r>
            <a:endParaRPr lang="en-US" dirty="0"/>
          </a:p>
        </p:txBody>
      </p:sp>
      <p:sp>
        <p:nvSpPr>
          <p:cNvPr id="3" name="Subtitle 2"/>
          <p:cNvSpPr>
            <a:spLocks noGrp="1"/>
          </p:cNvSpPr>
          <p:nvPr>
            <p:ph type="subTitle" idx="1"/>
          </p:nvPr>
        </p:nvSpPr>
        <p:spPr>
          <a:xfrm>
            <a:off x="1485900" y="3556001"/>
            <a:ext cx="6934201" cy="1473200"/>
          </a:xfrm>
        </p:spPr>
        <p:txBody>
          <a:bodyPr>
            <a:normAutofit/>
          </a:bodyPr>
          <a:lstStyle>
            <a:lvl1pPr marL="0" indent="0" algn="ctr">
              <a:buNone/>
              <a:defRPr sz="1996">
                <a:solidFill>
                  <a:schemeClr val="tx1"/>
                </a:solidFill>
              </a:defRPr>
            </a:lvl1pPr>
            <a:lvl2pPr marL="457203" indent="0" algn="ctr">
              <a:buNone/>
              <a:defRPr>
                <a:solidFill>
                  <a:schemeClr val="tx1">
                    <a:tint val="75000"/>
                  </a:schemeClr>
                </a:solidFill>
              </a:defRPr>
            </a:lvl2pPr>
            <a:lvl3pPr marL="914406" indent="0" algn="ctr">
              <a:buNone/>
              <a:defRPr>
                <a:solidFill>
                  <a:schemeClr val="tx1">
                    <a:tint val="75000"/>
                  </a:schemeClr>
                </a:solidFill>
              </a:defRPr>
            </a:lvl3pPr>
            <a:lvl4pPr marL="1371609" indent="0" algn="ctr">
              <a:buNone/>
              <a:defRPr>
                <a:solidFill>
                  <a:schemeClr val="tx1">
                    <a:tint val="75000"/>
                  </a:schemeClr>
                </a:solidFill>
              </a:defRPr>
            </a:lvl4pPr>
            <a:lvl5pPr marL="1828812" indent="0" algn="ctr">
              <a:buNone/>
              <a:defRPr>
                <a:solidFill>
                  <a:schemeClr val="tx1">
                    <a:tint val="75000"/>
                  </a:schemeClr>
                </a:solidFill>
              </a:defRPr>
            </a:lvl5pPr>
            <a:lvl6pPr marL="2286015" indent="0" algn="ctr">
              <a:buNone/>
              <a:defRPr>
                <a:solidFill>
                  <a:schemeClr val="tx1">
                    <a:tint val="75000"/>
                  </a:schemeClr>
                </a:solidFill>
              </a:defRPr>
            </a:lvl6pPr>
            <a:lvl7pPr marL="2743218" indent="0" algn="ctr">
              <a:buNone/>
              <a:defRPr>
                <a:solidFill>
                  <a:schemeClr val="tx1">
                    <a:tint val="75000"/>
                  </a:schemeClr>
                </a:solidFill>
              </a:defRPr>
            </a:lvl7pPr>
            <a:lvl8pPr marL="3200421" indent="0" algn="ctr">
              <a:buNone/>
              <a:defRPr>
                <a:solidFill>
                  <a:schemeClr val="tx1">
                    <a:tint val="75000"/>
                  </a:schemeClr>
                </a:solidFill>
              </a:defRPr>
            </a:lvl8pPr>
            <a:lvl9pPr marL="3657624" indent="0" algn="ctr">
              <a:buNone/>
              <a:defRPr>
                <a:solidFill>
                  <a:schemeClr val="tx1">
                    <a:tint val="75000"/>
                  </a:schemeClr>
                </a:solidFill>
              </a:defRPr>
            </a:lvl9pPr>
          </a:lstStyle>
          <a:p>
            <a:r>
              <a:rPr lang="fr-FR" dirty="0"/>
              <a:t>Modifiez le style des sous-titres du masque</a:t>
            </a:r>
            <a:endParaRPr lang="en-US" dirty="0"/>
          </a:p>
        </p:txBody>
      </p:sp>
    </p:spTree>
    <p:extLst>
      <p:ext uri="{BB962C8B-B14F-4D97-AF65-F5344CB8AC3E}">
        <p14:creationId xmlns:p14="http://schemas.microsoft.com/office/powerpoint/2010/main" val="56660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3052" indent="-273052">
              <a:buSzPct val="80000"/>
              <a:buFont typeface="Wingdings" panose="05000000000000000000" pitchFamily="2" charset="2"/>
              <a:buChar char="v"/>
              <a:defRPr/>
            </a:lvl1pPr>
            <a:lvl2pPr marL="576267" indent="-273052">
              <a:buSzPct val="75000"/>
              <a:buFont typeface="Arial" panose="020B0604020202020204" pitchFamily="34" charset="0"/>
              <a:buChar char="•"/>
              <a:defRPr/>
            </a:lvl2pPr>
            <a:lvl3pPr marL="969969" indent="-342903">
              <a:buSzPct val="75000"/>
              <a:buFont typeface="Wingdings" panose="05000000000000000000" pitchFamily="2" charset="2"/>
              <a:buChar char="ü"/>
              <a:defRPr/>
            </a:lvl3pPr>
          </a:lstStyle>
          <a:p>
            <a:pPr lvl="0"/>
            <a:r>
              <a:rPr lang="fr-FR" dirty="0"/>
              <a:t>Modifiez les styles du texte du masque</a:t>
            </a:r>
          </a:p>
          <a:p>
            <a:pPr lvl="1"/>
            <a:r>
              <a:rPr lang="fr-FR" dirty="0"/>
              <a:t>Deuxième niveau</a:t>
            </a:r>
          </a:p>
          <a:p>
            <a:pPr lvl="2"/>
            <a:r>
              <a:rPr lang="fr-FR" dirty="0"/>
              <a:t>Troisième niveau</a:t>
            </a:r>
          </a:p>
        </p:txBody>
      </p:sp>
      <p:sp>
        <p:nvSpPr>
          <p:cNvPr id="7" name="Title 6"/>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2924025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733044" y="2678116"/>
            <a:ext cx="4140708" cy="639762"/>
          </a:xfrm>
        </p:spPr>
        <p:txBody>
          <a:bodyPr anchor="ctr"/>
          <a:lstStyle>
            <a:lvl1pPr marL="0" indent="0" algn="ctr">
              <a:buNone/>
              <a:defRPr sz="2359" b="0">
                <a:solidFill>
                  <a:schemeClr val="tx1"/>
                </a:solidFill>
                <a:latin typeface="+mj-lt"/>
              </a:defRPr>
            </a:lvl1pPr>
            <a:lvl2pPr marL="457203" indent="0">
              <a:buNone/>
              <a:defRPr sz="1996" b="1"/>
            </a:lvl2pPr>
            <a:lvl3pPr marL="914406" indent="0">
              <a:buNone/>
              <a:defRPr sz="1814" b="1"/>
            </a:lvl3pPr>
            <a:lvl4pPr marL="1371609" indent="0">
              <a:buNone/>
              <a:defRPr sz="1633" b="1"/>
            </a:lvl4pPr>
            <a:lvl5pPr marL="1828812" indent="0">
              <a:buNone/>
              <a:defRPr sz="1633" b="1"/>
            </a:lvl5pPr>
            <a:lvl6pPr marL="2286015" indent="0">
              <a:buNone/>
              <a:defRPr sz="1633" b="1"/>
            </a:lvl6pPr>
            <a:lvl7pPr marL="2743218" indent="0">
              <a:buNone/>
              <a:defRPr sz="1633" b="1"/>
            </a:lvl7pPr>
            <a:lvl8pPr marL="3200421" indent="0">
              <a:buNone/>
              <a:defRPr sz="1633" b="1"/>
            </a:lvl8pPr>
            <a:lvl9pPr marL="3657624" indent="0">
              <a:buNone/>
              <a:defRPr sz="1633" b="1"/>
            </a:lvl9pPr>
          </a:lstStyle>
          <a:p>
            <a:pPr lvl="0"/>
            <a:r>
              <a:rPr lang="fr-FR" dirty="0"/>
              <a:t>Modifiez les styles du texte du masque</a:t>
            </a:r>
          </a:p>
        </p:txBody>
      </p:sp>
      <p:sp>
        <p:nvSpPr>
          <p:cNvPr id="4" name="Content Placeholder 3"/>
          <p:cNvSpPr>
            <a:spLocks noGrp="1"/>
          </p:cNvSpPr>
          <p:nvPr>
            <p:ph sz="half" idx="2"/>
          </p:nvPr>
        </p:nvSpPr>
        <p:spPr>
          <a:xfrm>
            <a:off x="733779" y="3429003"/>
            <a:ext cx="4138392" cy="2697163"/>
          </a:xfrm>
        </p:spPr>
        <p:txBody>
          <a:bodyPr/>
          <a:lstStyle>
            <a:lvl1pPr marL="273052" indent="-273052">
              <a:buFont typeface="Wingdings" panose="05000000000000000000" pitchFamily="2" charset="2"/>
              <a:buChar char="v"/>
              <a:defRPr sz="1996"/>
            </a:lvl1pPr>
            <a:lvl2pPr marL="588967" indent="-285752">
              <a:buFont typeface="Arial" panose="020B0604020202020204" pitchFamily="34" charset="0"/>
              <a:buChar char="•"/>
              <a:defRPr sz="1814"/>
            </a:lvl2pPr>
            <a:lvl3pPr>
              <a:defRPr sz="1633"/>
            </a:lvl3pPr>
            <a:lvl4pPr>
              <a:defRPr sz="1361"/>
            </a:lvl4pPr>
            <a:lvl5pPr>
              <a:defRPr sz="1361"/>
            </a:lvl5pPr>
            <a:lvl6pPr>
              <a:defRPr sz="1633"/>
            </a:lvl6pPr>
            <a:lvl7pPr>
              <a:defRPr sz="1633"/>
            </a:lvl7pPr>
            <a:lvl8pPr>
              <a:defRPr sz="1633"/>
            </a:lvl8pPr>
            <a:lvl9pPr>
              <a:defRPr sz="1633"/>
            </a:lvl9pPr>
          </a:lstStyle>
          <a:p>
            <a:pPr lvl="0"/>
            <a:r>
              <a:rPr lang="fr-FR" dirty="0"/>
              <a:t>Modifiez les styles du texte du masque</a:t>
            </a:r>
          </a:p>
          <a:p>
            <a:pPr lvl="1"/>
            <a:r>
              <a:rPr lang="fr-FR" dirty="0"/>
              <a:t>Deuxième niveau</a:t>
            </a:r>
          </a:p>
        </p:txBody>
      </p:sp>
      <p:sp>
        <p:nvSpPr>
          <p:cNvPr id="5" name="Text Placeholder 4"/>
          <p:cNvSpPr>
            <a:spLocks noGrp="1"/>
          </p:cNvSpPr>
          <p:nvPr>
            <p:ph type="body" sz="quarter" idx="3"/>
          </p:nvPr>
        </p:nvSpPr>
        <p:spPr>
          <a:xfrm>
            <a:off x="5035552" y="2678115"/>
            <a:ext cx="4140708" cy="639762"/>
          </a:xfrm>
        </p:spPr>
        <p:txBody>
          <a:bodyPr anchor="ctr"/>
          <a:lstStyle>
            <a:lvl1pPr marL="0" indent="0" algn="ctr">
              <a:buNone/>
              <a:defRPr sz="2359" b="0" i="0">
                <a:solidFill>
                  <a:schemeClr val="tx1"/>
                </a:solidFill>
                <a:latin typeface="+mj-lt"/>
              </a:defRPr>
            </a:lvl1pPr>
            <a:lvl2pPr marL="457203" indent="0">
              <a:buNone/>
              <a:defRPr sz="1996" b="1"/>
            </a:lvl2pPr>
            <a:lvl3pPr marL="914406" indent="0">
              <a:buNone/>
              <a:defRPr sz="1814" b="1"/>
            </a:lvl3pPr>
            <a:lvl4pPr marL="1371609" indent="0">
              <a:buNone/>
              <a:defRPr sz="1633" b="1"/>
            </a:lvl4pPr>
            <a:lvl5pPr marL="1828812" indent="0">
              <a:buNone/>
              <a:defRPr sz="1633" b="1"/>
            </a:lvl5pPr>
            <a:lvl6pPr marL="2286015" indent="0">
              <a:buNone/>
              <a:defRPr sz="1633" b="1"/>
            </a:lvl6pPr>
            <a:lvl7pPr marL="2743218" indent="0">
              <a:buNone/>
              <a:defRPr sz="1633" b="1"/>
            </a:lvl7pPr>
            <a:lvl8pPr marL="3200421" indent="0">
              <a:buNone/>
              <a:defRPr sz="1633" b="1"/>
            </a:lvl8pPr>
            <a:lvl9pPr marL="3657624" indent="0">
              <a:buNone/>
              <a:defRPr sz="1633" b="1"/>
            </a:lvl9pPr>
          </a:lstStyle>
          <a:p>
            <a:pPr lvl="0"/>
            <a:r>
              <a:rPr lang="fr-FR" dirty="0"/>
              <a:t>Modifiez les styles du texte du masque</a:t>
            </a:r>
          </a:p>
        </p:txBody>
      </p:sp>
      <p:sp>
        <p:nvSpPr>
          <p:cNvPr id="10" name="Content Placeholder 3"/>
          <p:cNvSpPr>
            <a:spLocks noGrp="1"/>
          </p:cNvSpPr>
          <p:nvPr>
            <p:ph sz="half" idx="13"/>
          </p:nvPr>
        </p:nvSpPr>
        <p:spPr>
          <a:xfrm>
            <a:off x="5088291" y="3438528"/>
            <a:ext cx="4138392" cy="2697163"/>
          </a:xfrm>
        </p:spPr>
        <p:txBody>
          <a:bodyPr/>
          <a:lstStyle>
            <a:lvl1pPr marL="273052" indent="-273052">
              <a:buFont typeface="Wingdings" panose="05000000000000000000" pitchFamily="2" charset="2"/>
              <a:buChar char="v"/>
              <a:defRPr sz="1996"/>
            </a:lvl1pPr>
            <a:lvl2pPr marL="588967" indent="-285752">
              <a:buFont typeface="Arial" panose="020B0604020202020204" pitchFamily="34" charset="0"/>
              <a:buChar char="•"/>
              <a:defRPr sz="1814"/>
            </a:lvl2pPr>
            <a:lvl3pPr>
              <a:defRPr sz="1633"/>
            </a:lvl3pPr>
            <a:lvl4pPr>
              <a:defRPr sz="1361"/>
            </a:lvl4pPr>
            <a:lvl5pPr>
              <a:defRPr sz="1361"/>
            </a:lvl5pPr>
            <a:lvl6pPr>
              <a:defRPr sz="1633"/>
            </a:lvl6pPr>
            <a:lvl7pPr>
              <a:defRPr sz="1633"/>
            </a:lvl7pPr>
            <a:lvl8pPr>
              <a:defRPr sz="1633"/>
            </a:lvl8pPr>
            <a:lvl9pPr>
              <a:defRPr sz="1633"/>
            </a:lvl9pPr>
          </a:lstStyle>
          <a:p>
            <a:pPr lvl="0"/>
            <a:r>
              <a:rPr lang="fr-FR" dirty="0"/>
              <a:t>Modifiez les styles du texte du masque</a:t>
            </a:r>
          </a:p>
          <a:p>
            <a:pPr lvl="1"/>
            <a:r>
              <a:rPr lang="fr-FR" dirty="0"/>
              <a:t>Deuxième niveau</a:t>
            </a:r>
          </a:p>
        </p:txBody>
      </p:sp>
    </p:spTree>
    <p:extLst>
      <p:ext uri="{BB962C8B-B14F-4D97-AF65-F5344CB8AC3E}">
        <p14:creationId xmlns:p14="http://schemas.microsoft.com/office/powerpoint/2010/main" val="4218918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1" y="277815"/>
            <a:ext cx="8915401" cy="1139825"/>
          </a:xfrm>
        </p:spPr>
        <p:txBody>
          <a:bodyPr/>
          <a:lstStyle/>
          <a:p>
            <a:r>
              <a:rPr lang="fr-FR"/>
              <a:t>Modifiez le style du titre</a:t>
            </a:r>
            <a:endParaRPr lang="en-GB"/>
          </a:p>
        </p:txBody>
      </p:sp>
      <p:sp>
        <p:nvSpPr>
          <p:cNvPr id="3" name="Espace réservé du texte 2"/>
          <p:cNvSpPr>
            <a:spLocks noGrp="1"/>
          </p:cNvSpPr>
          <p:nvPr>
            <p:ph type="body" sz="half" idx="1"/>
          </p:nvPr>
        </p:nvSpPr>
        <p:spPr>
          <a:xfrm>
            <a:off x="495300" y="1600203"/>
            <a:ext cx="4375150" cy="45307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p:cNvSpPr>
            <a:spLocks noGrp="1"/>
          </p:cNvSpPr>
          <p:nvPr>
            <p:ph sz="half" idx="2"/>
          </p:nvPr>
        </p:nvSpPr>
        <p:spPr>
          <a:xfrm>
            <a:off x="5035550" y="1600203"/>
            <a:ext cx="4375150" cy="45307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Rectangle 40"/>
          <p:cNvSpPr>
            <a:spLocks noGrp="1" noChangeArrowheads="1"/>
          </p:cNvSpPr>
          <p:nvPr>
            <p:ph type="dt" sz="half" idx="10"/>
          </p:nvPr>
        </p:nvSpPr>
        <p:spPr>
          <a:xfrm>
            <a:off x="495300" y="6243638"/>
            <a:ext cx="2311400" cy="457200"/>
          </a:xfrm>
          <a:prstGeom prst="rect">
            <a:avLst/>
          </a:prstGeom>
          <a:ln/>
        </p:spPr>
        <p:txBody>
          <a:bodyPr lIns="100794" tIns="50397" rIns="100794" bIns="50397"/>
          <a:lstStyle>
            <a:lvl1pPr>
              <a:defRPr/>
            </a:lvl1pPr>
          </a:lstStyle>
          <a:p>
            <a:pPr>
              <a:defRPr/>
            </a:pPr>
            <a:endParaRPr lang="fr-FR">
              <a:solidFill>
                <a:prstClr val="black"/>
              </a:solidFill>
            </a:endParaRPr>
          </a:p>
        </p:txBody>
      </p:sp>
      <p:sp>
        <p:nvSpPr>
          <p:cNvPr id="6" name="Rectangle 41"/>
          <p:cNvSpPr>
            <a:spLocks noGrp="1" noChangeArrowheads="1"/>
          </p:cNvSpPr>
          <p:nvPr>
            <p:ph type="ftr" sz="quarter" idx="11"/>
          </p:nvPr>
        </p:nvSpPr>
        <p:spPr>
          <a:xfrm>
            <a:off x="3384551" y="6248400"/>
            <a:ext cx="3136900" cy="457200"/>
          </a:xfrm>
          <a:prstGeom prst="rect">
            <a:avLst/>
          </a:prstGeom>
          <a:ln/>
        </p:spPr>
        <p:txBody>
          <a:bodyPr lIns="100794" tIns="50397" rIns="100794" bIns="50397"/>
          <a:lstStyle>
            <a:lvl1pPr>
              <a:defRPr/>
            </a:lvl1pPr>
          </a:lstStyle>
          <a:p>
            <a:pPr>
              <a:defRPr/>
            </a:pPr>
            <a:endParaRPr lang="fr-FR">
              <a:solidFill>
                <a:prstClr val="black"/>
              </a:solidFill>
            </a:endParaRPr>
          </a:p>
        </p:txBody>
      </p:sp>
      <p:sp>
        <p:nvSpPr>
          <p:cNvPr id="7" name="Rectangle 42"/>
          <p:cNvSpPr>
            <a:spLocks noGrp="1" noChangeArrowheads="1"/>
          </p:cNvSpPr>
          <p:nvPr>
            <p:ph type="sldNum" sz="quarter" idx="12"/>
          </p:nvPr>
        </p:nvSpPr>
        <p:spPr>
          <a:xfrm>
            <a:off x="7099300" y="6243638"/>
            <a:ext cx="2311400" cy="457200"/>
          </a:xfrm>
          <a:prstGeom prst="rect">
            <a:avLst/>
          </a:prstGeom>
          <a:ln/>
        </p:spPr>
        <p:txBody>
          <a:bodyPr lIns="100794" tIns="50397" rIns="100794" bIns="50397"/>
          <a:lstStyle>
            <a:lvl1pPr>
              <a:defRPr/>
            </a:lvl1pPr>
          </a:lstStyle>
          <a:p>
            <a:pPr>
              <a:defRPr/>
            </a:pPr>
            <a:fld id="{A9897D21-5CAC-4383-B105-891E9C6FBFE5}" type="slidenum">
              <a:rPr lang="fr-FR">
                <a:solidFill>
                  <a:prstClr val="black"/>
                </a:solidFill>
              </a:rPr>
              <a:pPr>
                <a:defRPr/>
              </a:pPr>
              <a:t>‹#›</a:t>
            </a:fld>
            <a:endParaRPr lang="fr-FR">
              <a:solidFill>
                <a:prstClr val="black"/>
              </a:solidFill>
            </a:endParaRPr>
          </a:p>
        </p:txBody>
      </p:sp>
    </p:spTree>
    <p:extLst>
      <p:ext uri="{BB962C8B-B14F-4D97-AF65-F5344CB8AC3E}">
        <p14:creationId xmlns:p14="http://schemas.microsoft.com/office/powerpoint/2010/main" val="3824913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95300" y="1600203"/>
            <a:ext cx="4375150" cy="4530725"/>
          </a:xfrm>
        </p:spPr>
        <p:txBody>
          <a:bodyPr/>
          <a:lstStyle>
            <a:lvl1pPr>
              <a:defRPr sz="2812"/>
            </a:lvl1pPr>
            <a:lvl2pPr>
              <a:defRPr sz="2359"/>
            </a:lvl2pPr>
            <a:lvl3pPr>
              <a:defRPr sz="1996"/>
            </a:lvl3pPr>
            <a:lvl4pPr>
              <a:defRPr sz="1814"/>
            </a:lvl4pPr>
            <a:lvl5pPr>
              <a:defRPr sz="1814"/>
            </a:lvl5pPr>
            <a:lvl6pPr>
              <a:defRPr sz="1814"/>
            </a:lvl6pPr>
            <a:lvl7pPr>
              <a:defRPr sz="1814"/>
            </a:lvl7pPr>
            <a:lvl8pPr>
              <a:defRPr sz="1814"/>
            </a:lvl8pPr>
            <a:lvl9pPr>
              <a:defRPr sz="181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035550" y="1600203"/>
            <a:ext cx="4375150" cy="4530725"/>
          </a:xfrm>
        </p:spPr>
        <p:txBody>
          <a:bodyPr/>
          <a:lstStyle>
            <a:lvl1pPr>
              <a:defRPr sz="2812"/>
            </a:lvl1pPr>
            <a:lvl2pPr>
              <a:defRPr sz="2359"/>
            </a:lvl2pPr>
            <a:lvl3pPr>
              <a:defRPr sz="1996"/>
            </a:lvl3pPr>
            <a:lvl4pPr>
              <a:defRPr sz="1814"/>
            </a:lvl4pPr>
            <a:lvl5pPr>
              <a:defRPr sz="1814"/>
            </a:lvl5pPr>
            <a:lvl6pPr>
              <a:defRPr sz="1814"/>
            </a:lvl6pPr>
            <a:lvl7pPr>
              <a:defRPr sz="1814"/>
            </a:lvl7pPr>
            <a:lvl8pPr>
              <a:defRPr sz="1814"/>
            </a:lvl8pPr>
            <a:lvl9pPr>
              <a:defRPr sz="181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0"/>
          <p:cNvSpPr>
            <a:spLocks noGrp="1" noChangeArrowheads="1"/>
          </p:cNvSpPr>
          <p:nvPr>
            <p:ph type="dt" sz="half" idx="10"/>
          </p:nvPr>
        </p:nvSpPr>
        <p:spPr>
          <a:xfrm>
            <a:off x="495300" y="6243638"/>
            <a:ext cx="2311400" cy="457200"/>
          </a:xfrm>
          <a:prstGeom prst="rect">
            <a:avLst/>
          </a:prstGeom>
          <a:ln/>
        </p:spPr>
        <p:txBody>
          <a:bodyPr lIns="100794" tIns="50397" rIns="100794" bIns="50397"/>
          <a:lstStyle>
            <a:lvl1pPr>
              <a:defRPr/>
            </a:lvl1pPr>
          </a:lstStyle>
          <a:p>
            <a:pPr>
              <a:defRPr/>
            </a:pPr>
            <a:endParaRPr lang="fr-FR">
              <a:solidFill>
                <a:prstClr val="black"/>
              </a:solidFill>
            </a:endParaRPr>
          </a:p>
        </p:txBody>
      </p:sp>
      <p:sp>
        <p:nvSpPr>
          <p:cNvPr id="6" name="Rectangle 41"/>
          <p:cNvSpPr>
            <a:spLocks noGrp="1" noChangeArrowheads="1"/>
          </p:cNvSpPr>
          <p:nvPr>
            <p:ph type="ftr" sz="quarter" idx="11"/>
          </p:nvPr>
        </p:nvSpPr>
        <p:spPr>
          <a:xfrm>
            <a:off x="3384551" y="6248400"/>
            <a:ext cx="3136900" cy="457200"/>
          </a:xfrm>
          <a:prstGeom prst="rect">
            <a:avLst/>
          </a:prstGeom>
          <a:ln/>
        </p:spPr>
        <p:txBody>
          <a:bodyPr lIns="100794" tIns="50397" rIns="100794" bIns="50397"/>
          <a:lstStyle>
            <a:lvl1pPr>
              <a:defRPr/>
            </a:lvl1pPr>
          </a:lstStyle>
          <a:p>
            <a:pPr>
              <a:defRPr/>
            </a:pPr>
            <a:endParaRPr lang="fr-FR">
              <a:solidFill>
                <a:prstClr val="black"/>
              </a:solidFill>
            </a:endParaRPr>
          </a:p>
        </p:txBody>
      </p:sp>
      <p:sp>
        <p:nvSpPr>
          <p:cNvPr id="7" name="Rectangle 42"/>
          <p:cNvSpPr>
            <a:spLocks noGrp="1" noChangeArrowheads="1"/>
          </p:cNvSpPr>
          <p:nvPr>
            <p:ph type="sldNum" sz="quarter" idx="12"/>
          </p:nvPr>
        </p:nvSpPr>
        <p:spPr>
          <a:xfrm>
            <a:off x="7099300" y="6243638"/>
            <a:ext cx="2311400" cy="457200"/>
          </a:xfrm>
          <a:prstGeom prst="rect">
            <a:avLst/>
          </a:prstGeom>
          <a:ln/>
        </p:spPr>
        <p:txBody>
          <a:bodyPr lIns="100794" tIns="50397" rIns="100794" bIns="50397"/>
          <a:lstStyle>
            <a:lvl1pPr>
              <a:defRPr/>
            </a:lvl1pPr>
          </a:lstStyle>
          <a:p>
            <a:pPr>
              <a:defRPr/>
            </a:pPr>
            <a:fld id="{3661F256-27D1-484C-B277-84FAAE999766}" type="slidenum">
              <a:rPr lang="fr-FR">
                <a:solidFill>
                  <a:prstClr val="black"/>
                </a:solidFill>
              </a:rPr>
              <a:pPr>
                <a:defRPr/>
              </a:pPr>
              <a:t>‹#›</a:t>
            </a:fld>
            <a:endParaRPr lang="fr-FR">
              <a:solidFill>
                <a:prstClr val="black"/>
              </a:solidFill>
            </a:endParaRPr>
          </a:p>
        </p:txBody>
      </p:sp>
    </p:spTree>
    <p:extLst>
      <p:ext uri="{BB962C8B-B14F-4D97-AF65-F5344CB8AC3E}">
        <p14:creationId xmlns:p14="http://schemas.microsoft.com/office/powerpoint/2010/main" val="2458355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1" y="338139"/>
            <a:ext cx="8915401"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ctr" anchorCtr="0" compatLnSpc="1">
            <a:prstTxWarp prst="textNoShape">
              <a:avLst/>
            </a:prstTxWarp>
          </a:bodyPr>
          <a:lstStyle/>
          <a:p>
            <a:pPr lvl="0"/>
            <a:r>
              <a:rPr lang="fr-FR" altLang="fr-FR"/>
              <a:t>Modifiez le style du titre</a:t>
            </a:r>
            <a:endParaRPr lang="en-US" altLang="fr-FR"/>
          </a:p>
        </p:txBody>
      </p:sp>
      <p:sp>
        <p:nvSpPr>
          <p:cNvPr id="1027" name="Text Placeholder 2"/>
          <p:cNvSpPr>
            <a:spLocks noGrp="1"/>
          </p:cNvSpPr>
          <p:nvPr>
            <p:ph type="body" idx="1"/>
          </p:nvPr>
        </p:nvSpPr>
        <p:spPr bwMode="auto">
          <a:xfrm>
            <a:off x="961364" y="2344739"/>
            <a:ext cx="8026267"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0794" tIns="50397" rIns="100794" bIns="50397"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p:txBody>
      </p:sp>
    </p:spTree>
    <p:extLst>
      <p:ext uri="{BB962C8B-B14F-4D97-AF65-F5344CB8AC3E}">
        <p14:creationId xmlns:p14="http://schemas.microsoft.com/office/powerpoint/2010/main" val="3623877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8" r:id="rId5"/>
  </p:sldLayoutIdLst>
  <p:hf hdr="0" ftr="0" dt="0"/>
  <p:txStyles>
    <p:titleStyle>
      <a:lvl1pPr algn="ctr" rtl="0" eaLnBrk="0" fontAlgn="base" hangingPunct="0">
        <a:spcBef>
          <a:spcPct val="0"/>
        </a:spcBef>
        <a:spcAft>
          <a:spcPct val="0"/>
        </a:spcAft>
        <a:defRPr sz="4445" kern="1200">
          <a:solidFill>
            <a:srgbClr val="FFFFFF"/>
          </a:solidFill>
          <a:latin typeface="+mj-lt"/>
          <a:ea typeface="+mj-ea"/>
          <a:cs typeface="+mj-cs"/>
        </a:defRPr>
      </a:lvl1pPr>
      <a:lvl2pPr algn="ctr" rtl="0" eaLnBrk="0" fontAlgn="base" hangingPunct="0">
        <a:spcBef>
          <a:spcPct val="0"/>
        </a:spcBef>
        <a:spcAft>
          <a:spcPct val="0"/>
        </a:spcAft>
        <a:defRPr sz="4445">
          <a:solidFill>
            <a:srgbClr val="FFFFFF"/>
          </a:solidFill>
          <a:latin typeface="Candara" pitchFamily="34" charset="0"/>
        </a:defRPr>
      </a:lvl2pPr>
      <a:lvl3pPr algn="ctr" rtl="0" eaLnBrk="0" fontAlgn="base" hangingPunct="0">
        <a:spcBef>
          <a:spcPct val="0"/>
        </a:spcBef>
        <a:spcAft>
          <a:spcPct val="0"/>
        </a:spcAft>
        <a:defRPr sz="4445">
          <a:solidFill>
            <a:srgbClr val="FFFFFF"/>
          </a:solidFill>
          <a:latin typeface="Candara" pitchFamily="34" charset="0"/>
        </a:defRPr>
      </a:lvl3pPr>
      <a:lvl4pPr algn="ctr" rtl="0" eaLnBrk="0" fontAlgn="base" hangingPunct="0">
        <a:spcBef>
          <a:spcPct val="0"/>
        </a:spcBef>
        <a:spcAft>
          <a:spcPct val="0"/>
        </a:spcAft>
        <a:defRPr sz="4445">
          <a:solidFill>
            <a:srgbClr val="FFFFFF"/>
          </a:solidFill>
          <a:latin typeface="Candara" pitchFamily="34" charset="0"/>
        </a:defRPr>
      </a:lvl4pPr>
      <a:lvl5pPr algn="ctr" rtl="0" eaLnBrk="0" fontAlgn="base" hangingPunct="0">
        <a:spcBef>
          <a:spcPct val="0"/>
        </a:spcBef>
        <a:spcAft>
          <a:spcPct val="0"/>
        </a:spcAft>
        <a:defRPr sz="4445">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3" indent="-342903" algn="l" rtl="0" eaLnBrk="0" fontAlgn="base" hangingPunct="0">
        <a:spcBef>
          <a:spcPct val="20000"/>
        </a:spcBef>
        <a:spcAft>
          <a:spcPct val="0"/>
        </a:spcAft>
        <a:buSzPct val="100000"/>
        <a:buFont typeface="Wingdings" pitchFamily="2" charset="2"/>
        <a:buChar char="v"/>
        <a:defRPr sz="2359" kern="1200">
          <a:solidFill>
            <a:schemeClr val="tx1"/>
          </a:solidFill>
          <a:latin typeface="+mn-lt"/>
          <a:ea typeface="+mn-ea"/>
          <a:cs typeface="+mn-cs"/>
        </a:defRPr>
      </a:lvl1pPr>
      <a:lvl2pPr marL="646117" indent="-342903" algn="l" rtl="0" eaLnBrk="0" fontAlgn="base" hangingPunct="0">
        <a:spcBef>
          <a:spcPct val="20000"/>
        </a:spcBef>
        <a:spcAft>
          <a:spcPct val="0"/>
        </a:spcAft>
        <a:buSzPct val="100000"/>
        <a:buFont typeface="Arial" charset="0"/>
        <a:buChar char="•"/>
        <a:defRPr sz="2177" kern="1200">
          <a:solidFill>
            <a:schemeClr val="tx1"/>
          </a:solidFill>
          <a:latin typeface="+mn-lt"/>
          <a:ea typeface="+mn-ea"/>
          <a:cs typeface="+mn-cs"/>
        </a:defRPr>
      </a:lvl2pPr>
      <a:lvl3pPr marL="969969" indent="-342903" algn="l" rtl="0" eaLnBrk="0" fontAlgn="base" hangingPunct="0">
        <a:spcBef>
          <a:spcPct val="20000"/>
        </a:spcBef>
        <a:spcAft>
          <a:spcPct val="0"/>
        </a:spcAft>
        <a:buSzPct val="100000"/>
        <a:buFont typeface="Wingdings" pitchFamily="2" charset="2"/>
        <a:buChar char="ü"/>
        <a:defRPr sz="1996" kern="1200">
          <a:solidFill>
            <a:schemeClr val="tx1"/>
          </a:solidFill>
          <a:latin typeface="+mn-lt"/>
          <a:ea typeface="+mn-ea"/>
          <a:cs typeface="+mn-cs"/>
        </a:defRPr>
      </a:lvl3pPr>
      <a:lvl4pPr marL="1143008" indent="-228602"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98" indent="-228602" algn="l" rtl="0" eaLnBrk="0" fontAlgn="base" hangingPunct="0">
        <a:spcBef>
          <a:spcPct val="20000"/>
        </a:spcBef>
        <a:spcAft>
          <a:spcPct val="0"/>
        </a:spcAft>
        <a:buClr>
          <a:schemeClr val="accent1"/>
        </a:buClr>
        <a:buSzPct val="100000"/>
        <a:buFont typeface="Symbol" pitchFamily="18" charset="2"/>
        <a:buChar char=""/>
        <a:defRPr sz="1633" kern="1200">
          <a:solidFill>
            <a:schemeClr val="tx2"/>
          </a:solidFill>
          <a:latin typeface="+mn-lt"/>
          <a:ea typeface="+mn-ea"/>
          <a:cs typeface="+mn-cs"/>
        </a:defRPr>
      </a:lvl5pPr>
      <a:lvl6pPr marL="1783092" indent="-228602" algn="l" defTabSz="914406" rtl="0" eaLnBrk="1" latinLnBrk="0" hangingPunct="1">
        <a:spcBef>
          <a:spcPts val="384"/>
        </a:spcBef>
        <a:buClr>
          <a:schemeClr val="accent1"/>
        </a:buClr>
        <a:buFont typeface="Symbol" pitchFamily="18" charset="2"/>
        <a:buChar char="*"/>
        <a:defRPr sz="1361" kern="1200">
          <a:solidFill>
            <a:schemeClr val="tx2"/>
          </a:solidFill>
          <a:latin typeface="+mn-lt"/>
          <a:ea typeface="+mn-ea"/>
          <a:cs typeface="+mn-cs"/>
        </a:defRPr>
      </a:lvl6pPr>
      <a:lvl7pPr marL="2103134" indent="-228602" algn="l" defTabSz="914406" rtl="0" eaLnBrk="1" latinLnBrk="0" hangingPunct="1">
        <a:spcBef>
          <a:spcPts val="384"/>
        </a:spcBef>
        <a:buClr>
          <a:schemeClr val="accent1"/>
        </a:buClr>
        <a:buFont typeface="Symbol" pitchFamily="18" charset="2"/>
        <a:buChar char="*"/>
        <a:defRPr sz="1361" kern="1200">
          <a:solidFill>
            <a:schemeClr val="tx2"/>
          </a:solidFill>
          <a:latin typeface="+mn-lt"/>
          <a:ea typeface="+mn-ea"/>
          <a:cs typeface="+mn-cs"/>
        </a:defRPr>
      </a:lvl7pPr>
      <a:lvl8pPr marL="2423176" indent="-228602" algn="l" defTabSz="914406" rtl="0" eaLnBrk="1" latinLnBrk="0" hangingPunct="1">
        <a:spcBef>
          <a:spcPts val="384"/>
        </a:spcBef>
        <a:buClr>
          <a:schemeClr val="accent1"/>
        </a:buClr>
        <a:buFont typeface="Symbol" pitchFamily="18" charset="2"/>
        <a:buChar char="*"/>
        <a:defRPr sz="1361" kern="1200">
          <a:solidFill>
            <a:schemeClr val="tx2"/>
          </a:solidFill>
          <a:latin typeface="+mn-lt"/>
          <a:ea typeface="+mn-ea"/>
          <a:cs typeface="+mn-cs"/>
        </a:defRPr>
      </a:lvl8pPr>
      <a:lvl9pPr marL="2743218" indent="-228602" algn="l" defTabSz="914406" rtl="0" eaLnBrk="1" latinLnBrk="0" hangingPunct="1">
        <a:spcBef>
          <a:spcPts val="384"/>
        </a:spcBef>
        <a:buClr>
          <a:schemeClr val="accent1"/>
        </a:buClr>
        <a:buFont typeface="Symbol" pitchFamily="18" charset="2"/>
        <a:buChar char="*"/>
        <a:defRPr sz="1361" kern="1200">
          <a:solidFill>
            <a:schemeClr val="tx2"/>
          </a:solidFill>
          <a:latin typeface="+mn-lt"/>
          <a:ea typeface="+mn-ea"/>
          <a:cs typeface="+mn-cs"/>
        </a:defRPr>
      </a:lvl9pPr>
    </p:bodyStyle>
    <p:otherStyle>
      <a:defPPr>
        <a:defRPr lang="en-US"/>
      </a:defPPr>
      <a:lvl1pPr marL="0" algn="l" defTabSz="914406" rtl="0" eaLnBrk="1" latinLnBrk="0" hangingPunct="1">
        <a:defRPr sz="1814" kern="1200">
          <a:solidFill>
            <a:schemeClr val="tx1"/>
          </a:solidFill>
          <a:latin typeface="+mn-lt"/>
          <a:ea typeface="+mn-ea"/>
          <a:cs typeface="+mn-cs"/>
        </a:defRPr>
      </a:lvl1pPr>
      <a:lvl2pPr marL="457203" algn="l" defTabSz="914406" rtl="0" eaLnBrk="1" latinLnBrk="0" hangingPunct="1">
        <a:defRPr sz="1814" kern="1200">
          <a:solidFill>
            <a:schemeClr val="tx1"/>
          </a:solidFill>
          <a:latin typeface="+mn-lt"/>
          <a:ea typeface="+mn-ea"/>
          <a:cs typeface="+mn-cs"/>
        </a:defRPr>
      </a:lvl2pPr>
      <a:lvl3pPr marL="914406" algn="l" defTabSz="914406" rtl="0" eaLnBrk="1" latinLnBrk="0" hangingPunct="1">
        <a:defRPr sz="1814" kern="1200">
          <a:solidFill>
            <a:schemeClr val="tx1"/>
          </a:solidFill>
          <a:latin typeface="+mn-lt"/>
          <a:ea typeface="+mn-ea"/>
          <a:cs typeface="+mn-cs"/>
        </a:defRPr>
      </a:lvl3pPr>
      <a:lvl4pPr marL="1371609" algn="l" defTabSz="914406" rtl="0" eaLnBrk="1" latinLnBrk="0" hangingPunct="1">
        <a:defRPr sz="1814" kern="1200">
          <a:solidFill>
            <a:schemeClr val="tx1"/>
          </a:solidFill>
          <a:latin typeface="+mn-lt"/>
          <a:ea typeface="+mn-ea"/>
          <a:cs typeface="+mn-cs"/>
        </a:defRPr>
      </a:lvl4pPr>
      <a:lvl5pPr marL="1828812" algn="l" defTabSz="914406" rtl="0" eaLnBrk="1" latinLnBrk="0" hangingPunct="1">
        <a:defRPr sz="1814" kern="1200">
          <a:solidFill>
            <a:schemeClr val="tx1"/>
          </a:solidFill>
          <a:latin typeface="+mn-lt"/>
          <a:ea typeface="+mn-ea"/>
          <a:cs typeface="+mn-cs"/>
        </a:defRPr>
      </a:lvl5pPr>
      <a:lvl6pPr marL="2286015" algn="l" defTabSz="914406" rtl="0" eaLnBrk="1" latinLnBrk="0" hangingPunct="1">
        <a:defRPr sz="1814" kern="1200">
          <a:solidFill>
            <a:schemeClr val="tx1"/>
          </a:solidFill>
          <a:latin typeface="+mn-lt"/>
          <a:ea typeface="+mn-ea"/>
          <a:cs typeface="+mn-cs"/>
        </a:defRPr>
      </a:lvl6pPr>
      <a:lvl7pPr marL="2743218" algn="l" defTabSz="914406" rtl="0" eaLnBrk="1" latinLnBrk="0" hangingPunct="1">
        <a:defRPr sz="1814" kern="1200">
          <a:solidFill>
            <a:schemeClr val="tx1"/>
          </a:solidFill>
          <a:latin typeface="+mn-lt"/>
          <a:ea typeface="+mn-ea"/>
          <a:cs typeface="+mn-cs"/>
        </a:defRPr>
      </a:lvl7pPr>
      <a:lvl8pPr marL="3200421" algn="l" defTabSz="914406" rtl="0" eaLnBrk="1" latinLnBrk="0" hangingPunct="1">
        <a:defRPr sz="1814" kern="1200">
          <a:solidFill>
            <a:schemeClr val="tx1"/>
          </a:solidFill>
          <a:latin typeface="+mn-lt"/>
          <a:ea typeface="+mn-ea"/>
          <a:cs typeface="+mn-cs"/>
        </a:defRPr>
      </a:lvl8pPr>
      <a:lvl9pPr marL="3657624" algn="l" defTabSz="914406" rtl="0" eaLnBrk="1" latinLnBrk="0" hangingPunct="1">
        <a:defRPr sz="1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7120" y="2413451"/>
            <a:ext cx="6724918" cy="1200329"/>
          </a:xfrm>
          <a:prstGeom prst="rect">
            <a:avLst/>
          </a:prstGeom>
          <a:noFill/>
          <a:effectLst/>
        </p:spPr>
        <p:txBody>
          <a:bodyPr wrap="none">
            <a:spAutoFit/>
          </a:bodyPr>
          <a:lstStyle/>
          <a:p>
            <a:pPr algn="ctr">
              <a:defRPr/>
            </a:pPr>
            <a:r>
              <a:rPr lang="en-US" sz="3600" b="1" dirty="0">
                <a:latin typeface="Arial" panose="020B0604020202020204" pitchFamily="34" charset="0"/>
                <a:cs typeface="Arial" panose="020B0604020202020204" pitchFamily="34" charset="0"/>
              </a:rPr>
              <a:t>Progress of UNECE activities </a:t>
            </a:r>
          </a:p>
          <a:p>
            <a:pPr algn="ctr">
              <a:defRPr/>
            </a:pPr>
            <a:r>
              <a:rPr lang="en-US" sz="3600" b="1" dirty="0">
                <a:latin typeface="Arial" panose="020B0604020202020204" pitchFamily="34" charset="0"/>
                <a:cs typeface="Arial" panose="020B0604020202020204" pitchFamily="34" charset="0"/>
              </a:rPr>
              <a:t>and future plans</a:t>
            </a:r>
            <a:endParaRPr lang="fr-FR" sz="3600" b="1" dirty="0">
              <a:latin typeface="Arial" panose="020B0604020202020204" pitchFamily="34" charset="0"/>
              <a:cs typeface="Arial" panose="020B0604020202020204" pitchFamily="34" charset="0"/>
            </a:endParaRPr>
          </a:p>
        </p:txBody>
      </p:sp>
      <p:grpSp>
        <p:nvGrpSpPr>
          <p:cNvPr id="2053" name="Groupe 7"/>
          <p:cNvGrpSpPr>
            <a:grpSpLocks/>
          </p:cNvGrpSpPr>
          <p:nvPr/>
        </p:nvGrpSpPr>
        <p:grpSpPr bwMode="auto">
          <a:xfrm>
            <a:off x="0" y="5978526"/>
            <a:ext cx="9906000" cy="866775"/>
            <a:chOff x="0" y="5895976"/>
            <a:chExt cx="9144000" cy="867250"/>
          </a:xfrm>
        </p:grpSpPr>
        <p:sp>
          <p:nvSpPr>
            <p:cNvPr id="9" name="Rectangle 8"/>
            <p:cNvSpPr/>
            <p:nvPr/>
          </p:nvSpPr>
          <p:spPr>
            <a:xfrm>
              <a:off x="0" y="5895976"/>
              <a:ext cx="9144000" cy="867250"/>
            </a:xfrm>
            <a:prstGeom prst="rect">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dirty="0"/>
            </a:p>
          </p:txBody>
        </p:sp>
        <p:pic>
          <p:nvPicPr>
            <p:cNvPr id="2058" name="Imag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00315" y="5935280"/>
              <a:ext cx="568082" cy="758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Image 1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13" y="5942806"/>
              <a:ext cx="1878012"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Image 1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96381" y="6066928"/>
              <a:ext cx="1455737" cy="44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2189" y="6111568"/>
              <a:ext cx="2160243" cy="3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2" name="Rectangle 11"/>
          <p:cNvSpPr/>
          <p:nvPr/>
        </p:nvSpPr>
        <p:spPr>
          <a:xfrm>
            <a:off x="330200" y="3684589"/>
            <a:ext cx="9087379" cy="646331"/>
          </a:xfrm>
          <a:prstGeom prst="rect">
            <a:avLst/>
          </a:prstGeom>
          <a:noFill/>
        </p:spPr>
        <p:txBody>
          <a:bodyPr>
            <a:spAutoFit/>
          </a:bodyPr>
          <a:lstStyle/>
          <a:p>
            <a:pPr algn="ctr">
              <a:defRPr/>
            </a:pPr>
            <a:r>
              <a:rPr lang="fr-FR" b="1" dirty="0">
                <a:latin typeface="Arial" panose="020B0604020202020204" pitchFamily="34" charset="0"/>
                <a:cs typeface="Arial" panose="020B0604020202020204" pitchFamily="34" charset="0"/>
              </a:rPr>
              <a:t>NPD </a:t>
            </a:r>
            <a:r>
              <a:rPr lang="fr-FR" b="1" dirty="0" err="1">
                <a:latin typeface="Arial" panose="020B0604020202020204" pitchFamily="34" charset="0"/>
                <a:cs typeface="Arial" panose="020B0604020202020204" pitchFamily="34" charset="0"/>
              </a:rPr>
              <a:t>Coordinating</a:t>
            </a:r>
            <a:r>
              <a:rPr lang="fr-FR" b="1" dirty="0">
                <a:latin typeface="Arial" panose="020B0604020202020204" pitchFamily="34" charset="0"/>
                <a:cs typeface="Arial" panose="020B0604020202020204" pitchFamily="34" charset="0"/>
              </a:rPr>
              <a:t> </a:t>
            </a:r>
            <a:r>
              <a:rPr lang="fr-FR" b="1" dirty="0" err="1">
                <a:latin typeface="Arial" panose="020B0604020202020204" pitchFamily="34" charset="0"/>
                <a:cs typeface="Arial" panose="020B0604020202020204" pitchFamily="34" charset="0"/>
              </a:rPr>
              <a:t>Committee</a:t>
            </a:r>
            <a:r>
              <a:rPr lang="fr-FR" b="1" dirty="0">
                <a:latin typeface="Arial" panose="020B0604020202020204" pitchFamily="34" charset="0"/>
                <a:cs typeface="Arial" panose="020B0604020202020204" pitchFamily="34" charset="0"/>
              </a:rPr>
              <a:t> meeting</a:t>
            </a:r>
            <a:br>
              <a:rPr lang="fr-FR" b="1" dirty="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Chisinau, 15 June 2018</a:t>
            </a:r>
          </a:p>
        </p:txBody>
      </p:sp>
      <p:grpSp>
        <p:nvGrpSpPr>
          <p:cNvPr id="10" name="Gruppieren 41"/>
          <p:cNvGrpSpPr/>
          <p:nvPr/>
        </p:nvGrpSpPr>
        <p:grpSpPr>
          <a:xfrm>
            <a:off x="156375" y="188905"/>
            <a:ext cx="6344825" cy="900000"/>
            <a:chOff x="251919" y="251446"/>
            <a:chExt cx="6344825" cy="900000"/>
          </a:xfrm>
        </p:grpSpPr>
        <p:pic>
          <p:nvPicPr>
            <p:cNvPr id="11" name="Picture 6" descr="C:\Users\kaitna\Desktop\Vorlage_ChristopherOpancar_AVH10839\EU-Flag_RGB_mitTL.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51919" y="251446"/>
              <a:ext cx="987742" cy="900000"/>
            </a:xfrm>
            <a:prstGeom prst="rect">
              <a:avLst/>
            </a:prstGeom>
            <a:noFill/>
            <a:extLst>
              <a:ext uri="{909E8E84-426E-40DD-AFC4-6F175D3DCCD1}">
                <a14:hiddenFill xmlns:a14="http://schemas.microsoft.com/office/drawing/2010/main">
                  <a:solidFill>
                    <a:srgbClr val="FFFFFF"/>
                  </a:solidFill>
                </a14:hiddenFill>
              </a:ext>
            </a:extLst>
          </p:spPr>
        </p:pic>
        <p:sp>
          <p:nvSpPr>
            <p:cNvPr id="13" name="Textfeld 3"/>
            <p:cNvSpPr txBox="1"/>
            <p:nvPr userDrawn="1"/>
          </p:nvSpPr>
          <p:spPr>
            <a:xfrm>
              <a:off x="1239661" y="251446"/>
              <a:ext cx="5357083" cy="637097"/>
            </a:xfrm>
            <a:prstGeom prst="rect">
              <a:avLst/>
            </a:prstGeom>
            <a:noFill/>
          </p:spPr>
          <p:txBody>
            <a:bodyPr wrap="square" lIns="144000" tIns="0" rIns="144000" bIns="0" rtlCol="0" anchor="b" anchorCtr="0">
              <a:spAutoFit/>
            </a:bodyPr>
            <a:lstStyle/>
            <a:p>
              <a:pPr algn="l">
                <a:lnSpc>
                  <a:spcPct val="90000"/>
                </a:lnSpc>
              </a:pPr>
              <a:r>
                <a:rPr lang="en-GB" sz="2300" b="1" kern="1200" baseline="0" dirty="0">
                  <a:effectLst/>
                  <a:latin typeface="Arial Narrow" panose="020B0606020202030204" pitchFamily="34" charset="0"/>
                  <a:ea typeface="+mn-ea"/>
                  <a:cs typeface="+mn-cs"/>
                </a:rPr>
                <a:t>European Union Water Initiative </a:t>
              </a:r>
              <a:r>
                <a:rPr lang="en-GB" sz="2300" b="1" i="1" kern="1200" baseline="0" dirty="0">
                  <a:solidFill>
                    <a:schemeClr val="accent1"/>
                  </a:solidFill>
                  <a:effectLst/>
                  <a:latin typeface="Arial Narrow" panose="020B0606020202030204" pitchFamily="34" charset="0"/>
                  <a:ea typeface="+mn-ea"/>
                  <a:cs typeface="+mn-cs"/>
                </a:rPr>
                <a:t>plus</a:t>
              </a:r>
              <a:r>
                <a:rPr lang="en-GB" sz="2300" b="1" kern="1200" baseline="0" dirty="0">
                  <a:effectLst/>
                  <a:latin typeface="Arial Narrow" panose="020B0606020202030204" pitchFamily="34" charset="0"/>
                  <a:ea typeface="+mn-ea"/>
                  <a:cs typeface="+mn-cs"/>
                </a:rPr>
                <a:t> </a:t>
              </a:r>
              <a:br>
                <a:rPr lang="en-GB" sz="2300" b="1" kern="1200" baseline="0" dirty="0">
                  <a:effectLst/>
                  <a:latin typeface="Arial Narrow" panose="020B0606020202030204" pitchFamily="34" charset="0"/>
                  <a:ea typeface="+mn-ea"/>
                  <a:cs typeface="+mn-cs"/>
                </a:rPr>
              </a:br>
              <a:r>
                <a:rPr lang="en-GB" sz="2300" b="1" i="0" kern="1200" baseline="0" dirty="0">
                  <a:effectLst/>
                  <a:latin typeface="Arial Narrow" panose="020B0606020202030204" pitchFamily="34" charset="0"/>
                  <a:ea typeface="+mn-ea"/>
                  <a:cs typeface="+mn-cs"/>
                </a:rPr>
                <a:t>for</a:t>
              </a:r>
              <a:r>
                <a:rPr lang="en-GB" sz="2300" b="1" kern="1200" baseline="0" dirty="0">
                  <a:effectLst/>
                  <a:latin typeface="Arial Narrow" panose="020B0606020202030204" pitchFamily="34" charset="0"/>
                </a:rPr>
                <a:t> Eastern Partnership</a:t>
              </a:r>
              <a:endParaRPr lang="de-AT" sz="2300" b="1" baseline="0" dirty="0">
                <a:latin typeface="Arial Narrow" panose="020B0606020202030204" pitchFamily="34" charset="0"/>
              </a:endParaRPr>
            </a:p>
          </p:txBody>
        </p:sp>
      </p:grpSp>
      <p:sp>
        <p:nvSpPr>
          <p:cNvPr id="14" name="ZoneTexte 15"/>
          <p:cNvSpPr txBox="1"/>
          <p:nvPr/>
        </p:nvSpPr>
        <p:spPr>
          <a:xfrm>
            <a:off x="1690816" y="4773979"/>
            <a:ext cx="6524367" cy="261610"/>
          </a:xfrm>
          <a:prstGeom prst="rect">
            <a:avLst/>
          </a:prstGeom>
          <a:noFill/>
        </p:spPr>
        <p:txBody>
          <a:bodyPr wrap="square" lIns="0" tIns="0" rIns="0" bIns="0" rtlCol="0">
            <a:spAutoFit/>
          </a:bodyPr>
          <a:lstStyle/>
          <a:p>
            <a:pPr algn="ctr"/>
            <a:r>
              <a:rPr lang="en-US" sz="1700" b="1" dirty="0">
                <a:latin typeface="Arial" panose="020B0604020202020204" pitchFamily="34" charset="0"/>
                <a:cs typeface="Arial" panose="020B0604020202020204" pitchFamily="34" charset="0"/>
              </a:rPr>
              <a:t>UNECE</a:t>
            </a:r>
            <a:endParaRPr lang="fr-FR"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332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736" y="177822"/>
            <a:ext cx="6409707" cy="740163"/>
          </a:xfrm>
        </p:spPr>
        <p:txBody>
          <a:bodyPr/>
          <a:lstStyle/>
          <a:p>
            <a:pPr algn="l"/>
            <a:r>
              <a:rPr lang="de-AT" sz="4000" dirty="0">
                <a:solidFill>
                  <a:schemeClr val="tx1"/>
                </a:solidFill>
                <a:latin typeface="Arial" panose="020B0604020202020204" pitchFamily="34" charset="0"/>
                <a:cs typeface="Arial" panose="020B0604020202020204" pitchFamily="34" charset="0"/>
              </a:rPr>
              <a:t>Status </a:t>
            </a:r>
            <a:r>
              <a:rPr lang="de-AT" sz="4000" dirty="0" err="1">
                <a:solidFill>
                  <a:schemeClr val="tx1"/>
                </a:solidFill>
                <a:latin typeface="Arial" panose="020B0604020202020204" pitchFamily="34" charset="0"/>
                <a:cs typeface="Arial" panose="020B0604020202020204" pitchFamily="34" charset="0"/>
              </a:rPr>
              <a:t>of</a:t>
            </a:r>
            <a:r>
              <a:rPr lang="de-AT" sz="4000" dirty="0">
                <a:solidFill>
                  <a:schemeClr val="tx1"/>
                </a:solidFill>
                <a:latin typeface="Arial" panose="020B0604020202020204" pitchFamily="34" charset="0"/>
                <a:cs typeface="Arial" panose="020B0604020202020204" pitchFamily="34" charset="0"/>
              </a:rPr>
              <a:t> </a:t>
            </a:r>
            <a:r>
              <a:rPr lang="de-AT" sz="4000" dirty="0" err="1">
                <a:solidFill>
                  <a:schemeClr val="tx1"/>
                </a:solidFill>
                <a:latin typeface="Arial" panose="020B0604020202020204" pitchFamily="34" charset="0"/>
                <a:cs typeface="Arial" panose="020B0604020202020204" pitchFamily="34" charset="0"/>
              </a:rPr>
              <a:t>ongoing</a:t>
            </a:r>
            <a:r>
              <a:rPr lang="de-AT" sz="4000" dirty="0">
                <a:solidFill>
                  <a:schemeClr val="tx1"/>
                </a:solidFill>
                <a:latin typeface="Arial" panose="020B0604020202020204" pitchFamily="34" charset="0"/>
                <a:cs typeface="Arial" panose="020B0604020202020204" pitchFamily="34" charset="0"/>
              </a:rPr>
              <a:t> </a:t>
            </a:r>
            <a:r>
              <a:rPr lang="de-AT" sz="4000" dirty="0" err="1">
                <a:solidFill>
                  <a:schemeClr val="tx1"/>
                </a:solidFill>
                <a:latin typeface="Arial" panose="020B0604020202020204" pitchFamily="34" charset="0"/>
                <a:cs typeface="Arial" panose="020B0604020202020204" pitchFamily="34" charset="0"/>
              </a:rPr>
              <a:t>work</a:t>
            </a:r>
            <a:endParaRPr lang="de-AT" sz="4000" dirty="0">
              <a:solidFill>
                <a:schemeClr val="tx1"/>
              </a:solidFill>
              <a:latin typeface="Arial" panose="020B0604020202020204" pitchFamily="34" charset="0"/>
              <a:cs typeface="Arial" panose="020B0604020202020204" pitchFamily="34" charset="0"/>
            </a:endParaRPr>
          </a:p>
        </p:txBody>
      </p:sp>
      <p:sp>
        <p:nvSpPr>
          <p:cNvPr id="3" name="Inhaltsplatzhalter 2"/>
          <p:cNvSpPr>
            <a:spLocks noGrp="1"/>
          </p:cNvSpPr>
          <p:nvPr>
            <p:ph sz="quarter" idx="4294967295"/>
          </p:nvPr>
        </p:nvSpPr>
        <p:spPr>
          <a:xfrm>
            <a:off x="0" y="2049979"/>
            <a:ext cx="9906001" cy="4987635"/>
          </a:xfrm>
          <a:prstGeom prst="rect">
            <a:avLst/>
          </a:prstGeom>
        </p:spPr>
        <p:txBody>
          <a:bodyPr lIns="86895" tIns="43448" rIns="86895" bIns="43448"/>
          <a:lstStyle/>
          <a:p>
            <a:pPr marL="342903" lvl="1">
              <a:buFont typeface="Arial" panose="020B0604020202020204" pitchFamily="34" charset="0"/>
              <a:buChar char="•"/>
            </a:pPr>
            <a:r>
              <a:rPr lang="en-US" sz="2400" dirty="0"/>
              <a:t>Ongoing work to support preparation of amendments to the Water Law no. 272 on protected areas (in line with Annex IV of WFD)</a:t>
            </a:r>
          </a:p>
          <a:p>
            <a:pPr marL="342903" lvl="1">
              <a:buFont typeface="Arial" panose="020B0604020202020204" pitchFamily="34" charset="0"/>
              <a:buChar char="•"/>
            </a:pPr>
            <a:r>
              <a:rPr lang="en-US" sz="2400" dirty="0"/>
              <a:t>Inputs provided as feed-in to the GEF project on the Dniester, e.g. p</a:t>
            </a:r>
            <a:r>
              <a:rPr lang="en-GB" sz="2400" dirty="0"/>
              <a:t>reparatory meeting for the establishment of the bilateral Moldovan-Ukrainian Dniester Commission under the 2012 Dniester Treaty in Chisinau (5 April 2018)</a:t>
            </a:r>
          </a:p>
          <a:p>
            <a:pPr marL="342903" lvl="1">
              <a:buFont typeface="Arial" panose="020B0604020202020204" pitchFamily="34" charset="0"/>
              <a:buChar char="•"/>
            </a:pPr>
            <a:r>
              <a:rPr lang="en-US" sz="2400" dirty="0"/>
              <a:t>Preparatory work on the revision of the National </a:t>
            </a:r>
            <a:r>
              <a:rPr lang="en-US" sz="2400" dirty="0" err="1"/>
              <a:t>Programme</a:t>
            </a:r>
            <a:r>
              <a:rPr lang="en-US" sz="2400" dirty="0"/>
              <a:t> to Implement the Protocol on Water and Health 2016-2025 and implementation of some of its measures</a:t>
            </a:r>
            <a:endParaRPr lang="en-GB" sz="2400" dirty="0"/>
          </a:p>
          <a:p>
            <a:pPr marL="0" lvl="1" indent="0">
              <a:buNone/>
            </a:pPr>
            <a:endParaRPr lang="en-GB" sz="2800" dirty="0"/>
          </a:p>
        </p:txBody>
      </p:sp>
      <p:sp>
        <p:nvSpPr>
          <p:cNvPr id="4" name="Foliennummernplatzhalter 3"/>
          <p:cNvSpPr>
            <a:spLocks noGrp="1"/>
          </p:cNvSpPr>
          <p:nvPr>
            <p:ph type="sldNum" sz="quarter" idx="4294967295"/>
          </p:nvPr>
        </p:nvSpPr>
        <p:spPr>
          <a:xfrm>
            <a:off x="9074989" y="6174075"/>
            <a:ext cx="336430" cy="326585"/>
          </a:xfrm>
          <a:prstGeom prst="rect">
            <a:avLst/>
          </a:prstGeom>
        </p:spPr>
        <p:txBody>
          <a:bodyPr lIns="86895" tIns="43448" rIns="86895" bIns="43448"/>
          <a:lstStyle/>
          <a:p>
            <a:pPr algn="r"/>
            <a:fld id="{B30BE0EB-ADED-46AD-9CA6-A99C3720074C}" type="slidenum">
              <a:rPr lang="de-AT">
                <a:solidFill>
                  <a:srgbClr val="000000"/>
                </a:solidFill>
              </a:rPr>
              <a:pPr algn="r"/>
              <a:t>2</a:t>
            </a:fld>
            <a:endParaRPr lang="de-AT" dirty="0">
              <a:solidFill>
                <a:srgbClr val="000000"/>
              </a:solidFill>
            </a:endParaRPr>
          </a:p>
        </p:txBody>
      </p:sp>
    </p:spTree>
    <p:extLst>
      <p:ext uri="{BB962C8B-B14F-4D97-AF65-F5344CB8AC3E}">
        <p14:creationId xmlns:p14="http://schemas.microsoft.com/office/powerpoint/2010/main" val="2918453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2736" y="177822"/>
            <a:ext cx="6409707" cy="740163"/>
          </a:xfrm>
        </p:spPr>
        <p:txBody>
          <a:bodyPr/>
          <a:lstStyle/>
          <a:p>
            <a:pPr algn="l"/>
            <a:r>
              <a:rPr lang="de-AT" sz="4000" dirty="0">
                <a:solidFill>
                  <a:schemeClr val="tx1"/>
                </a:solidFill>
                <a:latin typeface="Arial" panose="020B0604020202020204" pitchFamily="34" charset="0"/>
                <a:cs typeface="Arial" panose="020B0604020202020204" pitchFamily="34" charset="0"/>
              </a:rPr>
              <a:t>Future Plans</a:t>
            </a:r>
          </a:p>
        </p:txBody>
      </p:sp>
      <p:sp>
        <p:nvSpPr>
          <p:cNvPr id="3" name="Inhaltsplatzhalter 2"/>
          <p:cNvSpPr>
            <a:spLocks noGrp="1"/>
          </p:cNvSpPr>
          <p:nvPr>
            <p:ph sz="quarter" idx="4294967295"/>
          </p:nvPr>
        </p:nvSpPr>
        <p:spPr>
          <a:xfrm>
            <a:off x="-1" y="2002882"/>
            <a:ext cx="9906001" cy="4987635"/>
          </a:xfrm>
          <a:prstGeom prst="rect">
            <a:avLst/>
          </a:prstGeom>
        </p:spPr>
        <p:txBody>
          <a:bodyPr lIns="86895" tIns="43448" rIns="86895" bIns="43448"/>
          <a:lstStyle/>
          <a:p>
            <a:pPr marL="342903" lvl="1">
              <a:buFont typeface="Arial" panose="020B0604020202020204" pitchFamily="34" charset="0"/>
              <a:buChar char="•"/>
            </a:pPr>
            <a:r>
              <a:rPr lang="en-US" sz="2400" dirty="0"/>
              <a:t>Provide support for drafting new round of amendments to the Water Law no. 272 to reflect developments since the adoption of the law and ongoing work related to different EU water-related Directives (June-November 2018)</a:t>
            </a:r>
          </a:p>
          <a:p>
            <a:pPr marL="342903" lvl="1">
              <a:buFont typeface="Arial" panose="020B0604020202020204" pitchFamily="34" charset="0"/>
              <a:buChar char="•"/>
            </a:pPr>
            <a:r>
              <a:rPr lang="en-US" sz="2400" dirty="0"/>
              <a:t>Based on decision of the NPD SC, establish a WG of experts on the revision of the National </a:t>
            </a:r>
            <a:r>
              <a:rPr lang="en-US" sz="2400" dirty="0" err="1"/>
              <a:t>Programme</a:t>
            </a:r>
            <a:r>
              <a:rPr lang="en-US" sz="2400" dirty="0"/>
              <a:t> to Implement the Protocol on Water and Health 2016-2025 and start implementation of its Measure 18 (equitable access) (start in July 2018)</a:t>
            </a:r>
          </a:p>
          <a:p>
            <a:pPr marL="342903" lvl="1">
              <a:buFont typeface="Arial" panose="020B0604020202020204" pitchFamily="34" charset="0"/>
              <a:buChar char="•"/>
            </a:pPr>
            <a:r>
              <a:rPr lang="en-US" sz="2400" dirty="0"/>
              <a:t>Provide ad-hoc support on legislative and </a:t>
            </a:r>
            <a:r>
              <a:rPr lang="en-US" sz="2400"/>
              <a:t>institutional matters</a:t>
            </a:r>
            <a:r>
              <a:rPr lang="en-US" sz="2400" dirty="0"/>
              <a:t>, based on request form MARDE (continuous) </a:t>
            </a:r>
            <a:endParaRPr lang="en-GB" sz="2400" dirty="0"/>
          </a:p>
          <a:p>
            <a:pPr marL="0" lvl="1" indent="0">
              <a:buNone/>
            </a:pPr>
            <a:endParaRPr lang="en-GB" sz="2800" dirty="0"/>
          </a:p>
        </p:txBody>
      </p:sp>
      <p:sp>
        <p:nvSpPr>
          <p:cNvPr id="4" name="Foliennummernplatzhalter 3"/>
          <p:cNvSpPr>
            <a:spLocks noGrp="1"/>
          </p:cNvSpPr>
          <p:nvPr>
            <p:ph type="sldNum" sz="quarter" idx="4294967295"/>
          </p:nvPr>
        </p:nvSpPr>
        <p:spPr>
          <a:xfrm>
            <a:off x="9074989" y="6174075"/>
            <a:ext cx="336430" cy="326585"/>
          </a:xfrm>
          <a:prstGeom prst="rect">
            <a:avLst/>
          </a:prstGeom>
        </p:spPr>
        <p:txBody>
          <a:bodyPr lIns="86895" tIns="43448" rIns="86895" bIns="43448"/>
          <a:lstStyle/>
          <a:p>
            <a:pPr algn="r"/>
            <a:fld id="{B30BE0EB-ADED-46AD-9CA6-A99C3720074C}" type="slidenum">
              <a:rPr lang="de-AT">
                <a:solidFill>
                  <a:srgbClr val="000000"/>
                </a:solidFill>
              </a:rPr>
              <a:pPr algn="r"/>
              <a:t>3</a:t>
            </a:fld>
            <a:endParaRPr lang="de-AT" dirty="0">
              <a:solidFill>
                <a:srgbClr val="000000"/>
              </a:solidFill>
            </a:endParaRPr>
          </a:p>
        </p:txBody>
      </p:sp>
    </p:spTree>
    <p:extLst>
      <p:ext uri="{BB962C8B-B14F-4D97-AF65-F5344CB8AC3E}">
        <p14:creationId xmlns:p14="http://schemas.microsoft.com/office/powerpoint/2010/main" val="17229270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txDef>
      <a:spPr>
        <a:noFill/>
      </a:spPr>
      <a:bodyPr wrap="square" rtlCol="0">
        <a:spAutoFit/>
      </a:bodyPr>
      <a:lstStyle>
        <a:defPPr>
          <a:defRPr sz="14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1363</TotalTime>
  <Words>214</Words>
  <Application>Microsoft Office PowerPoint</Application>
  <PresentationFormat>A4 Paper (210x297 mm)</PresentationFormat>
  <Paragraphs>15</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Narrow</vt:lpstr>
      <vt:lpstr>Calibri</vt:lpstr>
      <vt:lpstr>Candara</vt:lpstr>
      <vt:lpstr>Symbol</vt:lpstr>
      <vt:lpstr>Wingdings</vt:lpstr>
      <vt:lpstr>Vagues</vt:lpstr>
      <vt:lpstr>PowerPoint Presentation</vt:lpstr>
      <vt:lpstr>Status of ongoing work</vt:lpstr>
      <vt:lpstr>Future Plans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Natacha JACQUIN</dc:creator>
  <cp:lastModifiedBy>Svetlana Stirbu</cp:lastModifiedBy>
  <cp:revision>131</cp:revision>
  <dcterms:created xsi:type="dcterms:W3CDTF">2018-01-08T14:59:45Z</dcterms:created>
  <dcterms:modified xsi:type="dcterms:W3CDTF">2018-06-15T06:05:50Z</dcterms:modified>
</cp:coreProperties>
</file>